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78" r:id="rId2"/>
    <p:sldId id="383" r:id="rId3"/>
    <p:sldId id="440" r:id="rId4"/>
    <p:sldId id="444" r:id="rId5"/>
    <p:sldId id="477" r:id="rId6"/>
    <p:sldId id="471" r:id="rId7"/>
    <p:sldId id="485" r:id="rId8"/>
    <p:sldId id="459" r:id="rId9"/>
    <p:sldId id="447" r:id="rId10"/>
    <p:sldId id="468" r:id="rId11"/>
    <p:sldId id="504" r:id="rId12"/>
    <p:sldId id="420" r:id="rId13"/>
    <p:sldId id="508" r:id="rId14"/>
    <p:sldId id="506" r:id="rId15"/>
    <p:sldId id="505" r:id="rId16"/>
    <p:sldId id="486" r:id="rId17"/>
    <p:sldId id="487" r:id="rId18"/>
    <p:sldId id="482" r:id="rId19"/>
    <p:sldId id="498" r:id="rId20"/>
    <p:sldId id="500" r:id="rId21"/>
    <p:sldId id="502" r:id="rId22"/>
    <p:sldId id="494" r:id="rId23"/>
    <p:sldId id="490" r:id="rId24"/>
    <p:sldId id="496" r:id="rId25"/>
    <p:sldId id="497" r:id="rId26"/>
    <p:sldId id="491" r:id="rId27"/>
    <p:sldId id="492" r:id="rId28"/>
    <p:sldId id="493" r:id="rId29"/>
    <p:sldId id="488" r:id="rId30"/>
    <p:sldId id="480" r:id="rId31"/>
    <p:sldId id="489" r:id="rId32"/>
    <p:sldId id="495" r:id="rId33"/>
    <p:sldId id="483" r:id="rId34"/>
    <p:sldId id="484" r:id="rId35"/>
    <p:sldId id="467" r:id="rId36"/>
    <p:sldId id="481" r:id="rId37"/>
    <p:sldId id="455" r:id="rId38"/>
    <p:sldId id="457" r:id="rId39"/>
    <p:sldId id="382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650"/>
    <a:srgbClr val="0D5719"/>
    <a:srgbClr val="1B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0" autoAdjust="0"/>
  </p:normalViewPr>
  <p:slideViewPr>
    <p:cSldViewPr>
      <p:cViewPr>
        <p:scale>
          <a:sx n="60" d="100"/>
          <a:sy n="60" d="100"/>
        </p:scale>
        <p:origin x="-16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0323-7629-47C6-85DD-1387E5FFF0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DA47D-711C-41A3-BFF9-985C1338CD84}">
      <dgm:prSet phldrT="[Text]"/>
      <dgm:spPr/>
      <dgm:t>
        <a:bodyPr/>
        <a:lstStyle/>
        <a:p>
          <a:r>
            <a:rPr lang="en-GB" dirty="0"/>
            <a:t>Capital Market Expertise</a:t>
          </a:r>
          <a:endParaRPr lang="en-US" dirty="0"/>
        </a:p>
      </dgm:t>
    </dgm:pt>
    <dgm:pt modelId="{3EEDC3B2-AA44-4D82-AD68-657572FB61A2}" type="parTrans" cxnId="{6B436DEE-B462-42EE-A508-9DFDD98C0F48}">
      <dgm:prSet/>
      <dgm:spPr/>
      <dgm:t>
        <a:bodyPr/>
        <a:lstStyle/>
        <a:p>
          <a:endParaRPr lang="en-US"/>
        </a:p>
      </dgm:t>
    </dgm:pt>
    <dgm:pt modelId="{5FCA4C2D-844F-4DD1-9F25-3023D4E192A3}" type="sibTrans" cxnId="{6B436DEE-B462-42EE-A508-9DFDD98C0F48}">
      <dgm:prSet/>
      <dgm:spPr/>
      <dgm:t>
        <a:bodyPr/>
        <a:lstStyle/>
        <a:p>
          <a:endParaRPr lang="en-US"/>
        </a:p>
      </dgm:t>
    </dgm:pt>
    <dgm:pt modelId="{53633CB0-2AF4-4D32-8FA8-D9DAABBE862F}">
      <dgm:prSet phldrT="[Text]"/>
      <dgm:spPr/>
      <dgm:t>
        <a:bodyPr/>
        <a:lstStyle/>
        <a:p>
          <a:r>
            <a:rPr lang="en-GB" dirty="0"/>
            <a:t>Finance</a:t>
          </a:r>
          <a:endParaRPr lang="en-US" dirty="0"/>
        </a:p>
      </dgm:t>
    </dgm:pt>
    <dgm:pt modelId="{99AFEC04-89B0-4E42-87D3-F566C9D0EB96}" type="parTrans" cxnId="{F0C61DD2-ED00-4C06-9780-80755F226376}">
      <dgm:prSet/>
      <dgm:spPr/>
      <dgm:t>
        <a:bodyPr/>
        <a:lstStyle/>
        <a:p>
          <a:endParaRPr lang="en-US"/>
        </a:p>
      </dgm:t>
    </dgm:pt>
    <dgm:pt modelId="{F9EEE95C-2736-4F89-A998-4CB69322A6C9}" type="sibTrans" cxnId="{F0C61DD2-ED00-4C06-9780-80755F226376}">
      <dgm:prSet/>
      <dgm:spPr/>
      <dgm:t>
        <a:bodyPr/>
        <a:lstStyle/>
        <a:p>
          <a:endParaRPr lang="en-US"/>
        </a:p>
      </dgm:t>
    </dgm:pt>
    <dgm:pt modelId="{2276B6ED-9460-4EAB-A57C-3344FCF6C347}">
      <dgm:prSet phldrT="[Text]"/>
      <dgm:spPr/>
      <dgm:t>
        <a:bodyPr/>
        <a:lstStyle/>
        <a:p>
          <a:r>
            <a:rPr lang="id-ID" dirty="0"/>
            <a:t>Statisti</a:t>
          </a:r>
          <a:r>
            <a:rPr lang="en-GB" dirty="0" err="1"/>
            <a:t>cs</a:t>
          </a:r>
          <a:endParaRPr lang="en-US" dirty="0"/>
        </a:p>
      </dgm:t>
    </dgm:pt>
    <dgm:pt modelId="{D554D60D-DDFE-43FC-BE57-01B9FD659123}" type="parTrans" cxnId="{A74D23AD-A11D-4EFA-AE2C-9BA0485DD0CC}">
      <dgm:prSet/>
      <dgm:spPr/>
      <dgm:t>
        <a:bodyPr/>
        <a:lstStyle/>
        <a:p>
          <a:endParaRPr lang="en-US"/>
        </a:p>
      </dgm:t>
    </dgm:pt>
    <dgm:pt modelId="{CBF9DAAF-1DA9-41A7-9032-A5F53D54C295}" type="sibTrans" cxnId="{A74D23AD-A11D-4EFA-AE2C-9BA0485DD0CC}">
      <dgm:prSet/>
      <dgm:spPr/>
      <dgm:t>
        <a:bodyPr/>
        <a:lstStyle/>
        <a:p>
          <a:endParaRPr lang="en-US"/>
        </a:p>
      </dgm:t>
    </dgm:pt>
    <dgm:pt modelId="{352D6C94-AACC-4706-BE32-654FAEE66B0E}">
      <dgm:prSet phldrT="[Text]"/>
      <dgm:spPr/>
      <dgm:t>
        <a:bodyPr/>
        <a:lstStyle/>
        <a:p>
          <a:r>
            <a:rPr lang="en-GB" dirty="0"/>
            <a:t>Legal</a:t>
          </a:r>
          <a:endParaRPr lang="en-US" dirty="0"/>
        </a:p>
      </dgm:t>
    </dgm:pt>
    <dgm:pt modelId="{7FD990BC-B42F-4CC5-8E57-3DF9A010E6D9}" type="parTrans" cxnId="{18FD0834-C5ED-4B65-8340-4889FEBB2DFF}">
      <dgm:prSet/>
      <dgm:spPr/>
      <dgm:t>
        <a:bodyPr/>
        <a:lstStyle/>
        <a:p>
          <a:endParaRPr lang="en-US"/>
        </a:p>
      </dgm:t>
    </dgm:pt>
    <dgm:pt modelId="{A2999883-6C8F-481C-95A8-88483C2498CE}" type="sibTrans" cxnId="{18FD0834-C5ED-4B65-8340-4889FEBB2DFF}">
      <dgm:prSet/>
      <dgm:spPr/>
      <dgm:t>
        <a:bodyPr/>
        <a:lstStyle/>
        <a:p>
          <a:endParaRPr lang="en-US"/>
        </a:p>
      </dgm:t>
    </dgm:pt>
    <dgm:pt modelId="{0A6DADEC-57A8-4862-AFEB-E0CF4F53F5B3}">
      <dgm:prSet phldrT="[Text]"/>
      <dgm:spPr/>
      <dgm:t>
        <a:bodyPr/>
        <a:lstStyle/>
        <a:p>
          <a:r>
            <a:rPr lang="en-GB" dirty="0"/>
            <a:t>Economics</a:t>
          </a:r>
          <a:endParaRPr lang="en-US" dirty="0"/>
        </a:p>
      </dgm:t>
    </dgm:pt>
    <dgm:pt modelId="{73B3BC27-A1C5-4068-81D5-3626EE2FF7F1}" type="parTrans" cxnId="{51AEA62B-04FE-48B3-9756-B9E0CE3A123F}">
      <dgm:prSet/>
      <dgm:spPr/>
      <dgm:t>
        <a:bodyPr/>
        <a:lstStyle/>
        <a:p>
          <a:endParaRPr lang="en-US"/>
        </a:p>
      </dgm:t>
    </dgm:pt>
    <dgm:pt modelId="{6E3774A2-8DC2-40E3-A5AE-8D7ECA9E9A39}" type="sibTrans" cxnId="{51AEA62B-04FE-48B3-9756-B9E0CE3A123F}">
      <dgm:prSet/>
      <dgm:spPr/>
      <dgm:t>
        <a:bodyPr/>
        <a:lstStyle/>
        <a:p>
          <a:endParaRPr lang="en-US"/>
        </a:p>
      </dgm:t>
    </dgm:pt>
    <dgm:pt modelId="{4955F5DD-74B0-4AB0-B8A5-ECA527F2893D}" type="pres">
      <dgm:prSet presAssocID="{8A770323-7629-47C6-85DD-1387E5FFF0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D24B152-D688-45C4-A02F-C4F4DF78A155}" type="pres">
      <dgm:prSet presAssocID="{8FFDA47D-711C-41A3-BFF9-985C1338CD84}" presName="centerShape" presStyleLbl="node0" presStyleIdx="0" presStyleCnt="1"/>
      <dgm:spPr/>
      <dgm:t>
        <a:bodyPr/>
        <a:lstStyle/>
        <a:p>
          <a:endParaRPr lang="id-ID"/>
        </a:p>
      </dgm:t>
    </dgm:pt>
    <dgm:pt modelId="{CDF7EBCD-FF74-4CFD-BA0D-348D111AD029}" type="pres">
      <dgm:prSet presAssocID="{0A6DADEC-57A8-4862-AFEB-E0CF4F53F5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02B116-A93E-4677-B831-DABB017B7B5E}" type="pres">
      <dgm:prSet presAssocID="{0A6DADEC-57A8-4862-AFEB-E0CF4F53F5B3}" presName="dummy" presStyleCnt="0"/>
      <dgm:spPr/>
    </dgm:pt>
    <dgm:pt modelId="{647B3A1A-5F77-4ADE-914E-460B05548575}" type="pres">
      <dgm:prSet presAssocID="{6E3774A2-8DC2-40E3-A5AE-8D7ECA9E9A39}" presName="sibTrans" presStyleLbl="sibTrans2D1" presStyleIdx="0" presStyleCnt="4"/>
      <dgm:spPr/>
      <dgm:t>
        <a:bodyPr/>
        <a:lstStyle/>
        <a:p>
          <a:endParaRPr lang="id-ID"/>
        </a:p>
      </dgm:t>
    </dgm:pt>
    <dgm:pt modelId="{91FCB8A5-23CE-45BF-803B-B92A3A0FC3C8}" type="pres">
      <dgm:prSet presAssocID="{53633CB0-2AF4-4D32-8FA8-D9DAABBE86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D3BCDE-3E4F-48C7-A2EF-71F5E804E167}" type="pres">
      <dgm:prSet presAssocID="{53633CB0-2AF4-4D32-8FA8-D9DAABBE862F}" presName="dummy" presStyleCnt="0"/>
      <dgm:spPr/>
    </dgm:pt>
    <dgm:pt modelId="{4480103F-B38F-4AD5-B9F7-F8DE94D9CF8C}" type="pres">
      <dgm:prSet presAssocID="{F9EEE95C-2736-4F89-A998-4CB69322A6C9}" presName="sibTrans" presStyleLbl="sibTrans2D1" presStyleIdx="1" presStyleCnt="4"/>
      <dgm:spPr/>
      <dgm:t>
        <a:bodyPr/>
        <a:lstStyle/>
        <a:p>
          <a:endParaRPr lang="id-ID"/>
        </a:p>
      </dgm:t>
    </dgm:pt>
    <dgm:pt modelId="{A73E5259-9AB8-4C0F-B377-2D84C7A1EEE5}" type="pres">
      <dgm:prSet presAssocID="{2276B6ED-9460-4EAB-A57C-3344FCF6C3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E08C6E-5C7F-4F4D-A5BE-7A3DE47A12C1}" type="pres">
      <dgm:prSet presAssocID="{2276B6ED-9460-4EAB-A57C-3344FCF6C347}" presName="dummy" presStyleCnt="0"/>
      <dgm:spPr/>
    </dgm:pt>
    <dgm:pt modelId="{92D66C1E-F567-4811-A2B7-AF27933984B6}" type="pres">
      <dgm:prSet presAssocID="{CBF9DAAF-1DA9-41A7-9032-A5F53D54C295}" presName="sibTrans" presStyleLbl="sibTrans2D1" presStyleIdx="2" presStyleCnt="4"/>
      <dgm:spPr/>
      <dgm:t>
        <a:bodyPr/>
        <a:lstStyle/>
        <a:p>
          <a:endParaRPr lang="id-ID"/>
        </a:p>
      </dgm:t>
    </dgm:pt>
    <dgm:pt modelId="{E3AEC060-2531-4673-90B1-6AC74F8964D2}" type="pres">
      <dgm:prSet presAssocID="{352D6C94-AACC-4706-BE32-654FAEE66B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14557F-3DCD-4E54-B21C-CFB03856657E}" type="pres">
      <dgm:prSet presAssocID="{352D6C94-AACC-4706-BE32-654FAEE66B0E}" presName="dummy" presStyleCnt="0"/>
      <dgm:spPr/>
    </dgm:pt>
    <dgm:pt modelId="{FD6DFE59-7035-4747-A453-67ED50A36418}" type="pres">
      <dgm:prSet presAssocID="{A2999883-6C8F-481C-95A8-88483C2498CE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D6B7660B-7CB2-43A8-8E00-3906A047C1D3}" type="presOf" srcId="{6E3774A2-8DC2-40E3-A5AE-8D7ECA9E9A39}" destId="{647B3A1A-5F77-4ADE-914E-460B05548575}" srcOrd="0" destOrd="0" presId="urn:microsoft.com/office/officeart/2005/8/layout/radial6"/>
    <dgm:cxn modelId="{18FD0834-C5ED-4B65-8340-4889FEBB2DFF}" srcId="{8FFDA47D-711C-41A3-BFF9-985C1338CD84}" destId="{352D6C94-AACC-4706-BE32-654FAEE66B0E}" srcOrd="3" destOrd="0" parTransId="{7FD990BC-B42F-4CC5-8E57-3DF9A010E6D9}" sibTransId="{A2999883-6C8F-481C-95A8-88483C2498CE}"/>
    <dgm:cxn modelId="{19139D8F-5446-4874-B00F-AE78B8C810BE}" type="presOf" srcId="{A2999883-6C8F-481C-95A8-88483C2498CE}" destId="{FD6DFE59-7035-4747-A453-67ED50A36418}" srcOrd="0" destOrd="0" presId="urn:microsoft.com/office/officeart/2005/8/layout/radial6"/>
    <dgm:cxn modelId="{16C016AD-2E94-4C88-81A2-7FFA008D1531}" type="presOf" srcId="{2276B6ED-9460-4EAB-A57C-3344FCF6C347}" destId="{A73E5259-9AB8-4C0F-B377-2D84C7A1EEE5}" srcOrd="0" destOrd="0" presId="urn:microsoft.com/office/officeart/2005/8/layout/radial6"/>
    <dgm:cxn modelId="{51AEA62B-04FE-48B3-9756-B9E0CE3A123F}" srcId="{8FFDA47D-711C-41A3-BFF9-985C1338CD84}" destId="{0A6DADEC-57A8-4862-AFEB-E0CF4F53F5B3}" srcOrd="0" destOrd="0" parTransId="{73B3BC27-A1C5-4068-81D5-3626EE2FF7F1}" sibTransId="{6E3774A2-8DC2-40E3-A5AE-8D7ECA9E9A39}"/>
    <dgm:cxn modelId="{C04467D0-786E-45DF-9175-5517AF716B7A}" type="presOf" srcId="{8FFDA47D-711C-41A3-BFF9-985C1338CD84}" destId="{9D24B152-D688-45C4-A02F-C4F4DF78A155}" srcOrd="0" destOrd="0" presId="urn:microsoft.com/office/officeart/2005/8/layout/radial6"/>
    <dgm:cxn modelId="{C576DC72-0CD4-4A8B-BA93-F270BCC6B1EA}" type="presOf" srcId="{352D6C94-AACC-4706-BE32-654FAEE66B0E}" destId="{E3AEC060-2531-4673-90B1-6AC74F8964D2}" srcOrd="0" destOrd="0" presId="urn:microsoft.com/office/officeart/2005/8/layout/radial6"/>
    <dgm:cxn modelId="{F0C61DD2-ED00-4C06-9780-80755F226376}" srcId="{8FFDA47D-711C-41A3-BFF9-985C1338CD84}" destId="{53633CB0-2AF4-4D32-8FA8-D9DAABBE862F}" srcOrd="1" destOrd="0" parTransId="{99AFEC04-89B0-4E42-87D3-F566C9D0EB96}" sibTransId="{F9EEE95C-2736-4F89-A998-4CB69322A6C9}"/>
    <dgm:cxn modelId="{544ACB11-D0C7-46B3-8F63-5A0EFF9DF23B}" type="presOf" srcId="{CBF9DAAF-1DA9-41A7-9032-A5F53D54C295}" destId="{92D66C1E-F567-4811-A2B7-AF27933984B6}" srcOrd="0" destOrd="0" presId="urn:microsoft.com/office/officeart/2005/8/layout/radial6"/>
    <dgm:cxn modelId="{DEDB6F7A-0507-4C92-B9E7-32305CE14C97}" type="presOf" srcId="{53633CB0-2AF4-4D32-8FA8-D9DAABBE862F}" destId="{91FCB8A5-23CE-45BF-803B-B92A3A0FC3C8}" srcOrd="0" destOrd="0" presId="urn:microsoft.com/office/officeart/2005/8/layout/radial6"/>
    <dgm:cxn modelId="{6B436DEE-B462-42EE-A508-9DFDD98C0F48}" srcId="{8A770323-7629-47C6-85DD-1387E5FFF07F}" destId="{8FFDA47D-711C-41A3-BFF9-985C1338CD84}" srcOrd="0" destOrd="0" parTransId="{3EEDC3B2-AA44-4D82-AD68-657572FB61A2}" sibTransId="{5FCA4C2D-844F-4DD1-9F25-3023D4E192A3}"/>
    <dgm:cxn modelId="{3B692852-8377-42AF-9D0C-A99D922B791A}" type="presOf" srcId="{0A6DADEC-57A8-4862-AFEB-E0CF4F53F5B3}" destId="{CDF7EBCD-FF74-4CFD-BA0D-348D111AD029}" srcOrd="0" destOrd="0" presId="urn:microsoft.com/office/officeart/2005/8/layout/radial6"/>
    <dgm:cxn modelId="{158AE23E-8C6E-417B-B055-B361970CCEC4}" type="presOf" srcId="{8A770323-7629-47C6-85DD-1387E5FFF07F}" destId="{4955F5DD-74B0-4AB0-B8A5-ECA527F2893D}" srcOrd="0" destOrd="0" presId="urn:microsoft.com/office/officeart/2005/8/layout/radial6"/>
    <dgm:cxn modelId="{72DA8BB2-1DA0-45A3-8FA7-0F5673424C0F}" type="presOf" srcId="{F9EEE95C-2736-4F89-A998-4CB69322A6C9}" destId="{4480103F-B38F-4AD5-B9F7-F8DE94D9CF8C}" srcOrd="0" destOrd="0" presId="urn:microsoft.com/office/officeart/2005/8/layout/radial6"/>
    <dgm:cxn modelId="{A74D23AD-A11D-4EFA-AE2C-9BA0485DD0CC}" srcId="{8FFDA47D-711C-41A3-BFF9-985C1338CD84}" destId="{2276B6ED-9460-4EAB-A57C-3344FCF6C347}" srcOrd="2" destOrd="0" parTransId="{D554D60D-DDFE-43FC-BE57-01B9FD659123}" sibTransId="{CBF9DAAF-1DA9-41A7-9032-A5F53D54C295}"/>
    <dgm:cxn modelId="{0173477D-49D0-40B1-9A97-F7F2CCF560BC}" type="presParOf" srcId="{4955F5DD-74B0-4AB0-B8A5-ECA527F2893D}" destId="{9D24B152-D688-45C4-A02F-C4F4DF78A155}" srcOrd="0" destOrd="0" presId="urn:microsoft.com/office/officeart/2005/8/layout/radial6"/>
    <dgm:cxn modelId="{F496517E-8AF8-4E0C-87DD-8794C4E35AED}" type="presParOf" srcId="{4955F5DD-74B0-4AB0-B8A5-ECA527F2893D}" destId="{CDF7EBCD-FF74-4CFD-BA0D-348D111AD029}" srcOrd="1" destOrd="0" presId="urn:microsoft.com/office/officeart/2005/8/layout/radial6"/>
    <dgm:cxn modelId="{6C983E1D-011D-49C9-93BC-3739ECEB1B7E}" type="presParOf" srcId="{4955F5DD-74B0-4AB0-B8A5-ECA527F2893D}" destId="{A602B116-A93E-4677-B831-DABB017B7B5E}" srcOrd="2" destOrd="0" presId="urn:microsoft.com/office/officeart/2005/8/layout/radial6"/>
    <dgm:cxn modelId="{F1149495-797B-4030-BF94-DC66DFBB41D0}" type="presParOf" srcId="{4955F5DD-74B0-4AB0-B8A5-ECA527F2893D}" destId="{647B3A1A-5F77-4ADE-914E-460B05548575}" srcOrd="3" destOrd="0" presId="urn:microsoft.com/office/officeart/2005/8/layout/radial6"/>
    <dgm:cxn modelId="{E0446869-6525-4F42-836C-1AAD5BF73A59}" type="presParOf" srcId="{4955F5DD-74B0-4AB0-B8A5-ECA527F2893D}" destId="{91FCB8A5-23CE-45BF-803B-B92A3A0FC3C8}" srcOrd="4" destOrd="0" presId="urn:microsoft.com/office/officeart/2005/8/layout/radial6"/>
    <dgm:cxn modelId="{8C4C2C8B-D0F0-4123-B4C0-C8575C06A850}" type="presParOf" srcId="{4955F5DD-74B0-4AB0-B8A5-ECA527F2893D}" destId="{A6D3BCDE-3E4F-48C7-A2EF-71F5E804E167}" srcOrd="5" destOrd="0" presId="urn:microsoft.com/office/officeart/2005/8/layout/radial6"/>
    <dgm:cxn modelId="{17BAA52F-FA48-4EC0-9951-DD8CB632E7B4}" type="presParOf" srcId="{4955F5DD-74B0-4AB0-B8A5-ECA527F2893D}" destId="{4480103F-B38F-4AD5-B9F7-F8DE94D9CF8C}" srcOrd="6" destOrd="0" presId="urn:microsoft.com/office/officeart/2005/8/layout/radial6"/>
    <dgm:cxn modelId="{866F5727-E6DD-4101-AA07-6D3D66036742}" type="presParOf" srcId="{4955F5DD-74B0-4AB0-B8A5-ECA527F2893D}" destId="{A73E5259-9AB8-4C0F-B377-2D84C7A1EEE5}" srcOrd="7" destOrd="0" presId="urn:microsoft.com/office/officeart/2005/8/layout/radial6"/>
    <dgm:cxn modelId="{42971C09-C54E-46D9-9900-1463446D934C}" type="presParOf" srcId="{4955F5DD-74B0-4AB0-B8A5-ECA527F2893D}" destId="{25E08C6E-5C7F-4F4D-A5BE-7A3DE47A12C1}" srcOrd="8" destOrd="0" presId="urn:microsoft.com/office/officeart/2005/8/layout/radial6"/>
    <dgm:cxn modelId="{6F529CB1-20D9-4160-B98D-FDE35E41B39C}" type="presParOf" srcId="{4955F5DD-74B0-4AB0-B8A5-ECA527F2893D}" destId="{92D66C1E-F567-4811-A2B7-AF27933984B6}" srcOrd="9" destOrd="0" presId="urn:microsoft.com/office/officeart/2005/8/layout/radial6"/>
    <dgm:cxn modelId="{1EA26155-6002-4244-B5BE-CC2687081089}" type="presParOf" srcId="{4955F5DD-74B0-4AB0-B8A5-ECA527F2893D}" destId="{E3AEC060-2531-4673-90B1-6AC74F8964D2}" srcOrd="10" destOrd="0" presId="urn:microsoft.com/office/officeart/2005/8/layout/radial6"/>
    <dgm:cxn modelId="{D9F9AC9B-42F1-484F-930E-C3023A395B9A}" type="presParOf" srcId="{4955F5DD-74B0-4AB0-B8A5-ECA527F2893D}" destId="{5B14557F-3DCD-4E54-B21C-CFB03856657E}" srcOrd="11" destOrd="0" presId="urn:microsoft.com/office/officeart/2005/8/layout/radial6"/>
    <dgm:cxn modelId="{CC18B7D8-C515-4D00-B6F1-2F8A61F8278B}" type="presParOf" srcId="{4955F5DD-74B0-4AB0-B8A5-ECA527F2893D}" destId="{FD6DFE59-7035-4747-A453-67ED50A364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F37BE-7405-494B-8417-B91C8FC4388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6EC0938A-F5C1-4025-830C-03B4E378348D}" type="asst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50">
              <a:solidFill>
                <a:schemeClr val="tx1"/>
              </a:solidFill>
            </a:rPr>
            <a:t>Legal</a:t>
          </a:r>
          <a:endParaRPr lang="id-ID" sz="1050" dirty="0">
            <a:solidFill>
              <a:schemeClr val="tx1"/>
            </a:solidFill>
          </a:endParaRPr>
        </a:p>
      </dgm:t>
    </dgm:pt>
    <dgm:pt modelId="{CB85015A-1450-4FB7-B794-F6C16485CCA8}" type="asst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 dirty="0">
              <a:solidFill>
                <a:schemeClr val="tx1"/>
              </a:solidFill>
            </a:rPr>
            <a:t>Strategic </a:t>
          </a:r>
        </a:p>
        <a:p>
          <a:r>
            <a:rPr lang="id-ID" sz="1000" dirty="0">
              <a:solidFill>
                <a:schemeClr val="tx1"/>
              </a:solidFill>
            </a:rPr>
            <a:t>Management Office</a:t>
          </a:r>
        </a:p>
      </dgm:t>
    </dgm:pt>
    <dgm:pt modelId="{4FFD2468-731F-48D6-8561-0AFB4455CD24}" type="asst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 dirty="0">
              <a:solidFill>
                <a:schemeClr val="tx1"/>
              </a:solidFill>
            </a:rPr>
            <a:t>Corporate</a:t>
          </a:r>
        </a:p>
        <a:p>
          <a:r>
            <a:rPr lang="id-ID" sz="1000" dirty="0">
              <a:solidFill>
                <a:schemeClr val="tx1"/>
              </a:solidFill>
            </a:rPr>
            <a:t> Secretary</a:t>
          </a:r>
        </a:p>
      </dgm:t>
    </dgm:pt>
    <dgm:pt modelId="{2A7CD327-CDC8-48E5-8992-CC9A52AD92FF}" type="asst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Special Project</a:t>
          </a:r>
          <a:endParaRPr lang="id-ID" sz="1000" dirty="0">
            <a:solidFill>
              <a:schemeClr val="tx1"/>
            </a:solidFill>
          </a:endParaRPr>
        </a:p>
      </dgm:t>
    </dgm:pt>
    <dgm:pt modelId="{D80C1514-0EFE-4888-A775-779DDD5E49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General Affair</a:t>
          </a:r>
          <a:endParaRPr lang="id-ID" sz="1000" dirty="0">
            <a:solidFill>
              <a:schemeClr val="tx1"/>
            </a:solidFill>
          </a:endParaRPr>
        </a:p>
      </dgm:t>
    </dgm:pt>
    <dgm:pt modelId="{1F8F3FC8-7879-435E-A2AD-9AAD0C5F783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Human Capital</a:t>
          </a:r>
          <a:endParaRPr lang="id-ID" sz="1000" dirty="0">
            <a:solidFill>
              <a:schemeClr val="tx1"/>
            </a:solidFill>
          </a:endParaRPr>
        </a:p>
      </dgm:t>
    </dgm:pt>
    <dgm:pt modelId="{1BE50DA6-03E8-4633-AD9B-8BE75B64BD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Accounting</a:t>
          </a:r>
          <a:endParaRPr lang="id-ID" sz="1000" dirty="0">
            <a:solidFill>
              <a:schemeClr val="tx1"/>
            </a:solidFill>
          </a:endParaRPr>
        </a:p>
      </dgm:t>
    </dgm:pt>
    <dgm:pt modelId="{B2037022-77B6-40C9-9208-5AFC842ECB0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Finance</a:t>
          </a:r>
          <a:endParaRPr lang="id-ID" sz="1000" dirty="0">
            <a:solidFill>
              <a:schemeClr val="tx1"/>
            </a:solidFill>
          </a:endParaRPr>
        </a:p>
      </dgm:t>
    </dgm:pt>
    <dgm:pt modelId="{F5644C5D-BE99-4351-AA07-476110AFFB95}">
      <dgm:prSet custT="1"/>
      <dgm:spPr>
        <a:solidFill>
          <a:srgbClr val="C00000"/>
        </a:solidFill>
      </dgm:spPr>
      <dgm:t>
        <a:bodyPr/>
        <a:lstStyle/>
        <a:p>
          <a:pPr>
            <a:spcAft>
              <a:spcPts val="0"/>
            </a:spcAft>
          </a:pPr>
          <a:r>
            <a:rPr lang="id-ID" sz="1200" b="0"/>
            <a:t>Director of </a:t>
          </a:r>
        </a:p>
        <a:p>
          <a:pPr>
            <a:spcAft>
              <a:spcPts val="0"/>
            </a:spcAft>
          </a:pPr>
          <a:r>
            <a:rPr lang="id-ID" sz="1200" b="0"/>
            <a:t>Finance and Human Resources</a:t>
          </a:r>
          <a:endParaRPr lang="id-ID" sz="1200" b="0" dirty="0"/>
        </a:p>
      </dgm:t>
    </dgm:pt>
    <dgm:pt modelId="{012D995C-CE6D-4815-AB88-D8E9A4904CB8}" type="sibTrans" cxnId="{54D05D62-27CA-4272-81B7-1BBDBD5ACD66}">
      <dgm:prSet/>
      <dgm:spPr/>
      <dgm:t>
        <a:bodyPr/>
        <a:lstStyle/>
        <a:p>
          <a:endParaRPr lang="id-ID"/>
        </a:p>
      </dgm:t>
    </dgm:pt>
    <dgm:pt modelId="{DBBD657F-E99E-45C9-B4A2-9D0BF3FF1244}" type="parTrans" cxnId="{54D05D62-27CA-4272-81B7-1BBDBD5ACD6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15C62A5D-BF09-41E1-A898-49E1FDAD1217}" type="sibTrans" cxnId="{4DF8F6EA-4D4B-4E36-9DEA-E11451F034B3}">
      <dgm:prSet/>
      <dgm:spPr/>
      <dgm:t>
        <a:bodyPr/>
        <a:lstStyle/>
        <a:p>
          <a:endParaRPr lang="id-ID"/>
        </a:p>
      </dgm:t>
    </dgm:pt>
    <dgm:pt modelId="{B09EAB79-737B-4EB7-86F8-5E34329D79CD}" type="parTrans" cxnId="{4DF8F6EA-4D4B-4E36-9DEA-E11451F034B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B8064986-682D-49A0-801B-9ACDF4089E90}" type="sibTrans" cxnId="{C72DB6A4-0736-4DF5-9365-936CD12BB285}">
      <dgm:prSet/>
      <dgm:spPr/>
      <dgm:t>
        <a:bodyPr/>
        <a:lstStyle/>
        <a:p>
          <a:endParaRPr lang="id-ID"/>
        </a:p>
      </dgm:t>
    </dgm:pt>
    <dgm:pt modelId="{34DDE965-BEEE-4BBD-8D47-8FA8049C9645}" type="parTrans" cxnId="{C72DB6A4-0736-4DF5-9365-936CD12BB28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E3A60D5D-2FE0-42A3-9D6B-C70AC3B20AA6}" type="sibTrans" cxnId="{3C16693E-62AC-4CDB-AF09-CEAA80703423}">
      <dgm:prSet/>
      <dgm:spPr/>
      <dgm:t>
        <a:bodyPr/>
        <a:lstStyle/>
        <a:p>
          <a:endParaRPr lang="id-ID"/>
        </a:p>
      </dgm:t>
    </dgm:pt>
    <dgm:pt modelId="{3182F1DD-F865-489E-BAFC-B7AB9A1D2C99}" type="parTrans" cxnId="{3C16693E-62AC-4CDB-AF09-CEAA8070342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6C11B83F-25D2-46D5-A7A2-E8C3C5C5422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Risk Management</a:t>
          </a:r>
          <a:endParaRPr lang="id-ID" sz="1000" dirty="0">
            <a:solidFill>
              <a:schemeClr val="tx1"/>
            </a:solidFill>
          </a:endParaRPr>
        </a:p>
      </dgm:t>
    </dgm:pt>
    <dgm:pt modelId="{50F3BBE1-FA85-48F3-AA8A-4DAE0AD3C7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IT Operation</a:t>
          </a:r>
          <a:endParaRPr lang="id-ID" sz="1000" dirty="0">
            <a:solidFill>
              <a:schemeClr val="tx1"/>
            </a:solidFill>
          </a:endParaRPr>
        </a:p>
      </dgm:t>
    </dgm:pt>
    <dgm:pt modelId="{9CC96F25-F002-45AB-A6AE-54B167790C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IT Project </a:t>
          </a:r>
        </a:p>
        <a:p>
          <a:r>
            <a:rPr lang="id-ID" sz="1000">
              <a:solidFill>
                <a:schemeClr val="tx1"/>
              </a:solidFill>
            </a:rPr>
            <a:t>Management Office</a:t>
          </a:r>
          <a:endParaRPr lang="id-ID" sz="1000" dirty="0">
            <a:solidFill>
              <a:schemeClr val="tx1"/>
            </a:solidFill>
          </a:endParaRPr>
        </a:p>
      </dgm:t>
    </dgm:pt>
    <dgm:pt modelId="{42019278-3C3E-4F7E-9BD2-6214902EA95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IT Planning and Development</a:t>
          </a:r>
          <a:endParaRPr lang="id-ID" sz="1000" dirty="0">
            <a:solidFill>
              <a:schemeClr val="tx1"/>
            </a:solidFill>
          </a:endParaRPr>
        </a:p>
      </dgm:t>
    </dgm:pt>
    <dgm:pt modelId="{76AE6DE3-EE23-42F1-BAD7-3D6E3C841F76}">
      <dgm:prSet custT="1"/>
      <dgm:spPr>
        <a:solidFill>
          <a:srgbClr val="C00000"/>
        </a:solidFill>
      </dgm:spPr>
      <dgm:t>
        <a:bodyPr/>
        <a:lstStyle/>
        <a:p>
          <a:r>
            <a:rPr lang="id-ID" sz="1200" b="0"/>
            <a:t>Director of </a:t>
          </a:r>
          <a:r>
            <a:rPr lang="en-US" sz="1200" b="0"/>
            <a:t>IT </a:t>
          </a:r>
          <a:r>
            <a:rPr lang="id-ID" sz="1200" b="0"/>
            <a:t>and </a:t>
          </a:r>
          <a:endParaRPr lang="en-US" sz="1200" b="0"/>
        </a:p>
        <a:p>
          <a:r>
            <a:rPr lang="id-ID" sz="1200" b="0"/>
            <a:t>Risk Management</a:t>
          </a:r>
          <a:endParaRPr lang="id-ID" sz="1200" b="0" dirty="0"/>
        </a:p>
      </dgm:t>
    </dgm:pt>
    <dgm:pt modelId="{4CE39721-EAF5-4231-8CE4-0604E0E79471}" type="sibTrans" cxnId="{31CF6005-28DC-44BB-9D69-0E330618E462}">
      <dgm:prSet/>
      <dgm:spPr/>
      <dgm:t>
        <a:bodyPr/>
        <a:lstStyle/>
        <a:p>
          <a:endParaRPr lang="id-ID"/>
        </a:p>
      </dgm:t>
    </dgm:pt>
    <dgm:pt modelId="{75783091-9F5F-4A54-B97D-DA912270CDE0}" type="parTrans" cxnId="{31CF6005-28DC-44BB-9D69-0E330618E462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C7722CCB-04EA-4451-BFA3-699DF3A63C91}" type="sibTrans" cxnId="{0589000D-FE9A-4FC1-9501-684F5677A1FE}">
      <dgm:prSet/>
      <dgm:spPr/>
      <dgm:t>
        <a:bodyPr/>
        <a:lstStyle/>
        <a:p>
          <a:endParaRPr lang="id-ID"/>
        </a:p>
      </dgm:t>
    </dgm:pt>
    <dgm:pt modelId="{8D0D9535-4CC1-4966-89B4-177D762994E1}" type="parTrans" cxnId="{0589000D-FE9A-4FC1-9501-684F5677A1FE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2E2016FA-2212-4891-878B-50AFACCE98ED}" type="sibTrans" cxnId="{68ADA490-DCEE-4C58-A945-09BA3F0D74C7}">
      <dgm:prSet/>
      <dgm:spPr/>
      <dgm:t>
        <a:bodyPr/>
        <a:lstStyle/>
        <a:p>
          <a:endParaRPr lang="id-ID"/>
        </a:p>
      </dgm:t>
    </dgm:pt>
    <dgm:pt modelId="{E02150CF-E62C-4DE3-B136-02F71C3EF006}" type="parTrans" cxnId="{68ADA490-DCEE-4C58-A945-09BA3F0D74C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A1793D41-6BDC-485A-8C17-F58AEB4EF327}" type="sibTrans" cxnId="{E7E2D7F1-A055-479E-834E-05DD8D2F3E66}">
      <dgm:prSet/>
      <dgm:spPr/>
      <dgm:t>
        <a:bodyPr/>
        <a:lstStyle/>
        <a:p>
          <a:endParaRPr lang="id-ID"/>
        </a:p>
      </dgm:t>
    </dgm:pt>
    <dgm:pt modelId="{6D022DA7-B7D9-4128-BC15-100C31C9F760}" type="parTrans" cxnId="{E7E2D7F1-A055-479E-834E-05DD8D2F3E6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/>
        </a:p>
      </dgm:t>
    </dgm:pt>
    <dgm:pt modelId="{A3759692-08C5-4F9D-BAE5-7ADEE519C91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Potential Issuer Development</a:t>
          </a:r>
          <a:endParaRPr lang="id-ID" sz="1000" dirty="0">
            <a:solidFill>
              <a:schemeClr val="tx1"/>
            </a:solidFill>
          </a:endParaRPr>
        </a:p>
      </dgm:t>
    </dgm:pt>
    <dgm:pt modelId="{E9395534-3E2A-489A-8C4A-8873EB34B55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Investor Development</a:t>
          </a:r>
          <a:endParaRPr lang="id-ID" sz="1000" dirty="0">
            <a:solidFill>
              <a:schemeClr val="tx1"/>
            </a:solidFill>
          </a:endParaRPr>
        </a:p>
      </dgm:t>
    </dgm:pt>
    <dgm:pt modelId="{74CB340F-F58F-4D14-A8F8-01F92A7D4A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Research and Development</a:t>
          </a:r>
          <a:endParaRPr lang="id-ID" sz="1000" dirty="0">
            <a:solidFill>
              <a:schemeClr val="tx1"/>
            </a:solidFill>
          </a:endParaRPr>
        </a:p>
      </dgm:t>
    </dgm:pt>
    <dgm:pt modelId="{3B12D227-9BD0-4C59-B81A-87B94746A860}">
      <dgm:prSet custT="1"/>
      <dgm:spPr>
        <a:solidFill>
          <a:srgbClr val="C00000"/>
        </a:solidFill>
      </dgm:spPr>
      <dgm:t>
        <a:bodyPr/>
        <a:lstStyle/>
        <a:p>
          <a:r>
            <a:rPr lang="id-ID" sz="1200" b="0"/>
            <a:t>Director of Business Development</a:t>
          </a:r>
          <a:endParaRPr lang="id-ID" sz="1200" b="0" dirty="0"/>
        </a:p>
      </dgm:t>
    </dgm:pt>
    <dgm:pt modelId="{144B9BBD-028B-4F70-9617-5CEB7839FB28}" type="sibTrans" cxnId="{39D24605-F306-457C-9A68-C4705B182F1A}">
      <dgm:prSet/>
      <dgm:spPr/>
      <dgm:t>
        <a:bodyPr/>
        <a:lstStyle/>
        <a:p>
          <a:endParaRPr lang="id-ID"/>
        </a:p>
      </dgm:t>
    </dgm:pt>
    <dgm:pt modelId="{F834BF29-081C-45A8-805E-4279C8F11551}" type="parTrans" cxnId="{39D24605-F306-457C-9A68-C4705B182F1A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AED26632-8597-4D51-BCDD-662E8E4DA4FB}" type="sibTrans" cxnId="{503EB547-C60E-4E77-ADF1-D15C465E9C65}">
      <dgm:prSet/>
      <dgm:spPr/>
      <dgm:t>
        <a:bodyPr/>
        <a:lstStyle/>
        <a:p>
          <a:endParaRPr lang="id-ID"/>
        </a:p>
      </dgm:t>
    </dgm:pt>
    <dgm:pt modelId="{5344DBFB-3DE6-4342-BBE8-FB44D9F7F122}" type="parTrans" cxnId="{503EB547-C60E-4E77-ADF1-D15C465E9C6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B63CA97E-797C-4879-9C0B-3A5CEE502639}" type="sibTrans" cxnId="{D53C2BF1-0690-4D6F-871A-CD0B9B8C9655}">
      <dgm:prSet/>
      <dgm:spPr/>
      <dgm:t>
        <a:bodyPr/>
        <a:lstStyle/>
        <a:p>
          <a:endParaRPr lang="id-ID"/>
        </a:p>
      </dgm:t>
    </dgm:pt>
    <dgm:pt modelId="{E4E68D8F-AD88-4D21-8C3F-CA13A8ACF899}" type="parTrans" cxnId="{D53C2BF1-0690-4D6F-871A-CD0B9B8C965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A2C20138-A168-4D92-AD81-D77AD744DBD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Member Compliance</a:t>
          </a:r>
          <a:endParaRPr lang="id-ID" sz="1000" dirty="0">
            <a:solidFill>
              <a:schemeClr val="tx1"/>
            </a:solidFill>
          </a:endParaRPr>
        </a:p>
      </dgm:t>
    </dgm:pt>
    <dgm:pt modelId="{F17FC746-29FE-4699-94B6-25F447166CF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Market Surveillance</a:t>
          </a:r>
          <a:endParaRPr lang="id-ID" sz="1000" dirty="0">
            <a:solidFill>
              <a:schemeClr val="tx1"/>
            </a:solidFill>
          </a:endParaRPr>
        </a:p>
      </dgm:t>
    </dgm:pt>
    <dgm:pt modelId="{0E6AB7C3-7390-4171-9DDA-72AD1D132FF7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1200" b="0" dirty="0"/>
            <a:t>Director of Market Surveillance and Compliance</a:t>
          </a:r>
        </a:p>
      </dgm:t>
    </dgm:pt>
    <dgm:pt modelId="{06C54FB7-DE1B-4CE8-A2CE-D6F8B6B83696}" type="sibTrans" cxnId="{8EF1CD87-10C1-4211-B4A7-FC4AFA08531B}">
      <dgm:prSet/>
      <dgm:spPr/>
      <dgm:t>
        <a:bodyPr/>
        <a:lstStyle/>
        <a:p>
          <a:endParaRPr lang="id-ID"/>
        </a:p>
      </dgm:t>
    </dgm:pt>
    <dgm:pt modelId="{DFBEEF53-F59A-4CDB-8047-5340B5D7B384}" type="parTrans" cxnId="{8EF1CD87-10C1-4211-B4A7-FC4AFA08531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>
            <a:solidFill>
              <a:schemeClr val="bg1"/>
            </a:solidFill>
          </a:endParaRPr>
        </a:p>
      </dgm:t>
    </dgm:pt>
    <dgm:pt modelId="{20FD366E-35C9-43C0-86E7-A37FB1AC2D9B}" type="sibTrans" cxnId="{28E18926-2D7C-4F18-9C98-CC2EF7601547}">
      <dgm:prSet/>
      <dgm:spPr/>
      <dgm:t>
        <a:bodyPr/>
        <a:lstStyle/>
        <a:p>
          <a:endParaRPr lang="id-ID"/>
        </a:p>
      </dgm:t>
    </dgm:pt>
    <dgm:pt modelId="{D5F9C86E-69E4-48D9-8449-5AD03DA48682}" type="parTrans" cxnId="{28E18926-2D7C-4F18-9C98-CC2EF760154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1000">
            <a:solidFill>
              <a:schemeClr val="bg1"/>
            </a:solidFill>
          </a:endParaRPr>
        </a:p>
      </dgm:t>
    </dgm:pt>
    <dgm:pt modelId="{8A12145F-6AC7-40FC-A921-FCE6B72920D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Membership Management and Monitoring</a:t>
          </a:r>
          <a:endParaRPr lang="id-ID" sz="1000" dirty="0">
            <a:solidFill>
              <a:schemeClr val="tx1"/>
            </a:solidFill>
          </a:endParaRPr>
        </a:p>
      </dgm:t>
    </dgm:pt>
    <dgm:pt modelId="{613757E1-306F-438E-88FA-87ECE9E0672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Trading Support and Development</a:t>
          </a:r>
          <a:endParaRPr lang="id-ID" sz="1000" dirty="0">
            <a:solidFill>
              <a:schemeClr val="tx1"/>
            </a:solidFill>
          </a:endParaRPr>
        </a:p>
      </dgm:t>
    </dgm:pt>
    <dgm:pt modelId="{2F24B1A2-5BB9-47E0-80BC-4FCF483B943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Trading Operation</a:t>
          </a:r>
          <a:endParaRPr lang="id-ID" sz="1000" dirty="0">
            <a:solidFill>
              <a:schemeClr val="tx1"/>
            </a:solidFill>
          </a:endParaRPr>
        </a:p>
      </dgm:t>
    </dgm:pt>
    <dgm:pt modelId="{E5CB4C2F-4B8A-4B16-88B5-E86E1F89838A}">
      <dgm:prSet phldrT="[Text]" custT="1"/>
      <dgm:spPr>
        <a:solidFill>
          <a:srgbClr val="C00000"/>
        </a:solidFill>
      </dgm:spPr>
      <dgm:t>
        <a:bodyPr/>
        <a:lstStyle/>
        <a:p>
          <a:pPr>
            <a:spcAft>
              <a:spcPts val="0"/>
            </a:spcAft>
          </a:pPr>
          <a:r>
            <a:rPr lang="id-ID" sz="1200" b="0" dirty="0"/>
            <a:t>Director of </a:t>
          </a:r>
        </a:p>
        <a:p>
          <a:pPr>
            <a:spcAft>
              <a:spcPts val="0"/>
            </a:spcAft>
          </a:pPr>
          <a:r>
            <a:rPr lang="id-ID" sz="1200" b="0" dirty="0"/>
            <a:t>Trading and Membership</a:t>
          </a:r>
        </a:p>
      </dgm:t>
    </dgm:pt>
    <dgm:pt modelId="{7E590CB9-FD64-4D61-A2D8-345BFC66C1CD}" type="sibTrans" cxnId="{C201D4AA-6FC9-4174-AE9A-2C46ED83B13B}">
      <dgm:prSet/>
      <dgm:spPr/>
      <dgm:t>
        <a:bodyPr/>
        <a:lstStyle/>
        <a:p>
          <a:endParaRPr lang="id-ID"/>
        </a:p>
      </dgm:t>
    </dgm:pt>
    <dgm:pt modelId="{BFB9AF62-46DB-4311-A9CD-508421586130}" type="parTrans" cxnId="{C201D4AA-6FC9-4174-AE9A-2C46ED83B13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86BB0083-56B2-4FC9-972A-086C1174C158}" type="sibTrans" cxnId="{4274C8E3-63F4-492F-B4AE-5F7C91D88CDF}">
      <dgm:prSet/>
      <dgm:spPr/>
      <dgm:t>
        <a:bodyPr/>
        <a:lstStyle/>
        <a:p>
          <a:endParaRPr lang="id-ID"/>
        </a:p>
      </dgm:t>
    </dgm:pt>
    <dgm:pt modelId="{988DAEAA-0E5D-4CC1-B638-37553DC97B21}" type="parTrans" cxnId="{4274C8E3-63F4-492F-B4AE-5F7C91D88CD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FBA6925B-D37B-4B3E-88F7-AF00AF5418CA}" type="sibTrans" cxnId="{E1EA1A6F-7525-434A-8687-847B2E69E91A}">
      <dgm:prSet/>
      <dgm:spPr/>
      <dgm:t>
        <a:bodyPr/>
        <a:lstStyle/>
        <a:p>
          <a:endParaRPr lang="id-ID"/>
        </a:p>
      </dgm:t>
    </dgm:pt>
    <dgm:pt modelId="{7ACC13B4-D0A2-48E5-8C6D-678D111F0C81}" type="parTrans" cxnId="{E1EA1A6F-7525-434A-8687-847B2E69E91A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E8D9DB49-EB20-4E8D-99A3-1045893298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Issuer Information Management and Development</a:t>
          </a:r>
          <a:endParaRPr lang="id-ID" sz="1000" dirty="0">
            <a:solidFill>
              <a:schemeClr val="tx1"/>
            </a:solidFill>
          </a:endParaRPr>
        </a:p>
      </dgm:t>
    </dgm:pt>
    <dgm:pt modelId="{D607FD8B-F934-40AC-B7C5-8AD1B545389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>
              <a:solidFill>
                <a:schemeClr val="tx1"/>
              </a:solidFill>
            </a:rPr>
            <a:t>Privatization, Start-up, SME, and Foreign Listing</a:t>
          </a:r>
          <a:endParaRPr lang="id-ID" sz="1000" dirty="0">
            <a:solidFill>
              <a:schemeClr val="tx1"/>
            </a:solidFill>
          </a:endParaRPr>
        </a:p>
      </dgm:t>
    </dgm:pt>
    <dgm:pt modelId="{08201BE5-98B8-4D31-87D7-4E4544C8E51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 dirty="0">
              <a:solidFill>
                <a:schemeClr val="tx1"/>
              </a:solidFill>
            </a:rPr>
            <a:t>Listing</a:t>
          </a:r>
          <a:r>
            <a:rPr lang="en-US" sz="1000" dirty="0">
              <a:solidFill>
                <a:schemeClr val="tx1"/>
              </a:solidFill>
            </a:rPr>
            <a:t> Service and Issuer Monitoring</a:t>
          </a:r>
          <a:endParaRPr lang="id-ID" sz="1000" dirty="0">
            <a:solidFill>
              <a:schemeClr val="tx1"/>
            </a:solidFill>
          </a:endParaRPr>
        </a:p>
      </dgm:t>
    </dgm:pt>
    <dgm:pt modelId="{C23B5DF7-ED6F-46BB-8E23-AD3009241645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1200" b="0" dirty="0"/>
            <a:t>Director of Listing</a:t>
          </a:r>
        </a:p>
      </dgm:t>
    </dgm:pt>
    <dgm:pt modelId="{2014D92A-E830-417D-83D4-B5A5B2660950}" type="sibTrans" cxnId="{AB22F49E-C564-42CB-93A9-93C7CA475445}">
      <dgm:prSet/>
      <dgm:spPr/>
      <dgm:t>
        <a:bodyPr/>
        <a:lstStyle/>
        <a:p>
          <a:endParaRPr lang="id-ID"/>
        </a:p>
      </dgm:t>
    </dgm:pt>
    <dgm:pt modelId="{632F7D73-B5F8-43FD-A979-68CF8647C7DD}" type="parTrans" cxnId="{AB22F49E-C564-42CB-93A9-93C7CA47544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D77442B6-EABF-44BA-9274-672D0797C7DE}" type="sibTrans" cxnId="{7DF5A421-A9A4-41B7-9605-3F0C18F418E0}">
      <dgm:prSet/>
      <dgm:spPr/>
      <dgm:t>
        <a:bodyPr/>
        <a:lstStyle/>
        <a:p>
          <a:endParaRPr lang="id-ID"/>
        </a:p>
      </dgm:t>
    </dgm:pt>
    <dgm:pt modelId="{82508D9F-7C8A-44A0-9050-E020E5E74620}" type="parTrans" cxnId="{7DF5A421-A9A4-41B7-9605-3F0C18F418E0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6EEE1243-95B0-4AC7-904D-A3E1EB0A9E47}" type="sibTrans" cxnId="{1E6D5480-EB56-4973-8401-9FD264518D90}">
      <dgm:prSet/>
      <dgm:spPr/>
      <dgm:t>
        <a:bodyPr/>
        <a:lstStyle/>
        <a:p>
          <a:endParaRPr lang="id-ID"/>
        </a:p>
      </dgm:t>
    </dgm:pt>
    <dgm:pt modelId="{E926FDCF-9171-401F-859A-73EEB40D1089}" type="parTrans" cxnId="{1E6D5480-EB56-4973-8401-9FD264518D90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911EB92F-3A03-490C-ACE3-9198DAA168FD}" type="asst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000" dirty="0">
              <a:solidFill>
                <a:schemeClr val="tx1"/>
              </a:solidFill>
            </a:rPr>
            <a:t>Internal </a:t>
          </a:r>
        </a:p>
        <a:p>
          <a:r>
            <a:rPr lang="id-ID" sz="1000" dirty="0">
              <a:solidFill>
                <a:schemeClr val="tx1"/>
              </a:solidFill>
            </a:rPr>
            <a:t>Audit</a:t>
          </a:r>
        </a:p>
      </dgm:t>
    </dgm:pt>
    <dgm:pt modelId="{2D6693E6-7ED4-4FF6-AFD9-F55486565DEF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1800" b="1" dirty="0"/>
            <a:t>President Director</a:t>
          </a:r>
        </a:p>
      </dgm:t>
    </dgm:pt>
    <dgm:pt modelId="{C4CA62A0-4F0A-42E3-A2AC-C91DC48EBB64}" type="sibTrans" cxnId="{3ADAA966-17F5-4CF5-831E-7F76D727A328}">
      <dgm:prSet/>
      <dgm:spPr/>
      <dgm:t>
        <a:bodyPr/>
        <a:lstStyle/>
        <a:p>
          <a:endParaRPr lang="id-ID"/>
        </a:p>
      </dgm:t>
    </dgm:pt>
    <dgm:pt modelId="{16002D94-75CE-48CD-8B8B-8B31841A10B9}" type="parTrans" cxnId="{3ADAA966-17F5-4CF5-831E-7F76D727A328}">
      <dgm:prSet/>
      <dgm:spPr/>
      <dgm:t>
        <a:bodyPr/>
        <a:lstStyle/>
        <a:p>
          <a:endParaRPr lang="id-ID"/>
        </a:p>
      </dgm:t>
    </dgm:pt>
    <dgm:pt modelId="{E200DC61-8089-4379-B508-713ED5A4AF55}" type="sibTrans" cxnId="{0CDFA4AC-3D4B-469D-A201-8EA60424B378}">
      <dgm:prSet/>
      <dgm:spPr/>
      <dgm:t>
        <a:bodyPr/>
        <a:lstStyle/>
        <a:p>
          <a:endParaRPr lang="id-ID"/>
        </a:p>
      </dgm:t>
    </dgm:pt>
    <dgm:pt modelId="{C0BDD909-67CC-487D-B052-F60B102265DE}" type="parTrans" cxnId="{0CDFA4AC-3D4B-469D-A201-8EA60424B37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03C95D3B-1294-49A4-B801-AA3248F23C4E}" type="sibTrans" cxnId="{DB4B8DD4-5DC1-4B25-97D8-ED0E85D5B738}">
      <dgm:prSet/>
      <dgm:spPr/>
      <dgm:t>
        <a:bodyPr/>
        <a:lstStyle/>
        <a:p>
          <a:endParaRPr lang="id-ID"/>
        </a:p>
      </dgm:t>
    </dgm:pt>
    <dgm:pt modelId="{9A93B8BE-A8E6-48F6-B17C-C3B39B4A89BC}" type="parTrans" cxnId="{DB4B8DD4-5DC1-4B25-97D8-ED0E85D5B73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91860F3B-3C3B-4758-B7F9-62F65FF8BD93}" type="sibTrans" cxnId="{BADC45FD-D8C9-4FEF-A596-F596941A005C}">
      <dgm:prSet/>
      <dgm:spPr/>
      <dgm:t>
        <a:bodyPr/>
        <a:lstStyle/>
        <a:p>
          <a:endParaRPr lang="id-ID"/>
        </a:p>
      </dgm:t>
    </dgm:pt>
    <dgm:pt modelId="{B3E0611E-44CC-40AC-B355-5E49982A7D37}" type="parTrans" cxnId="{BADC45FD-D8C9-4FEF-A596-F596941A005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34400B4E-4DF2-4C65-9BBD-7302B3CD2827}" type="sibTrans" cxnId="{8C5B71F0-0B2F-4F4A-8058-5FA58705EDBF}">
      <dgm:prSet/>
      <dgm:spPr/>
      <dgm:t>
        <a:bodyPr/>
        <a:lstStyle/>
        <a:p>
          <a:endParaRPr lang="id-ID"/>
        </a:p>
      </dgm:t>
    </dgm:pt>
    <dgm:pt modelId="{11ECEC6C-F870-4F72-8243-E2DAE2B95261}" type="parTrans" cxnId="{8C5B71F0-0B2F-4F4A-8058-5FA58705EDB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EB2DEEE9-A7DF-4EC2-A2CA-F265A578CF81}" type="sibTrans" cxnId="{0DBEF1D9-F62F-41F4-9108-13F007E5A0E4}">
      <dgm:prSet/>
      <dgm:spPr/>
      <dgm:t>
        <a:bodyPr/>
        <a:lstStyle/>
        <a:p>
          <a:endParaRPr lang="id-ID"/>
        </a:p>
      </dgm:t>
    </dgm:pt>
    <dgm:pt modelId="{04E5D163-6972-4225-9654-7228559841BD}" type="parTrans" cxnId="{0DBEF1D9-F62F-41F4-9108-13F007E5A0E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26362A47-7D4E-4AC4-96B0-1CBC8BD296AB}" type="sibTrans" cxnId="{5F2BEDAD-1E7E-4764-A751-4CA14B3028E9}">
      <dgm:prSet/>
      <dgm:spPr/>
      <dgm:t>
        <a:bodyPr/>
        <a:lstStyle/>
        <a:p>
          <a:endParaRPr lang="id-ID"/>
        </a:p>
      </dgm:t>
    </dgm:pt>
    <dgm:pt modelId="{E670B49D-E255-4F02-B5AE-2F5D89A3540A}" type="parTrans" cxnId="{5F2BEDAD-1E7E-4764-A751-4CA14B3028E9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24C43B74-34D1-42F8-BB27-96ED2EA13F1C}" type="sibTrans" cxnId="{F674B72E-54CE-4F3F-9B03-BA14BAE89DB2}">
      <dgm:prSet/>
      <dgm:spPr/>
      <dgm:t>
        <a:bodyPr/>
        <a:lstStyle/>
        <a:p>
          <a:endParaRPr lang="id-ID"/>
        </a:p>
      </dgm:t>
    </dgm:pt>
    <dgm:pt modelId="{85E637B2-40BB-420B-A481-78638A8DE284}" type="parTrans" cxnId="{F674B72E-54CE-4F3F-9B03-BA14BAE89DB2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1E2560A6-4790-44D8-8E7A-55D8FAAC1D14}" type="sibTrans" cxnId="{179CBAE4-1258-493B-A29F-88B16BD2E3F6}">
      <dgm:prSet/>
      <dgm:spPr/>
      <dgm:t>
        <a:bodyPr/>
        <a:lstStyle/>
        <a:p>
          <a:endParaRPr lang="id-ID"/>
        </a:p>
      </dgm:t>
    </dgm:pt>
    <dgm:pt modelId="{80C0E5CB-78EE-44B3-AF98-94F9FE9D0D54}" type="parTrans" cxnId="{179CBAE4-1258-493B-A29F-88B16BD2E3F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B1EB8D3B-662E-4B0F-84E8-C2BC0203F51C}" type="sibTrans" cxnId="{33CCE15F-447B-45A1-BFB5-929A4D111C89}">
      <dgm:prSet/>
      <dgm:spPr/>
      <dgm:t>
        <a:bodyPr/>
        <a:lstStyle/>
        <a:p>
          <a:endParaRPr lang="id-ID"/>
        </a:p>
      </dgm:t>
    </dgm:pt>
    <dgm:pt modelId="{33AFEAB8-FB78-451E-836B-564E81872356}" type="parTrans" cxnId="{33CCE15F-447B-45A1-BFB5-929A4D111C89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C8F37F83-A3CB-413F-8C55-DCF38ECA2342}" type="sibTrans" cxnId="{0BF568B0-DA0B-47D9-8984-0F43C64F40BA}">
      <dgm:prSet/>
      <dgm:spPr/>
      <dgm:t>
        <a:bodyPr/>
        <a:lstStyle/>
        <a:p>
          <a:endParaRPr lang="id-ID"/>
        </a:p>
      </dgm:t>
    </dgm:pt>
    <dgm:pt modelId="{5CA5EE85-598A-4A35-9F45-ABFCE53BF425}" type="parTrans" cxnId="{0BF568B0-DA0B-47D9-8984-0F43C64F40BA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CF2A032D-DA72-4269-B1F3-0DCBD8D622A7}" type="sibTrans" cxnId="{865D2FBE-9D1E-4986-B6EF-D72859D03514}">
      <dgm:prSet/>
      <dgm:spPr/>
      <dgm:t>
        <a:bodyPr/>
        <a:lstStyle/>
        <a:p>
          <a:endParaRPr lang="id-ID"/>
        </a:p>
      </dgm:t>
    </dgm:pt>
    <dgm:pt modelId="{0A8DC493-B088-45C1-9E38-E84A49410019}" type="parTrans" cxnId="{865D2FBE-9D1E-4986-B6EF-D72859D0351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 sz="800"/>
        </a:p>
      </dgm:t>
    </dgm:pt>
    <dgm:pt modelId="{B245DE33-7CC5-482A-8A3E-B3DC3F2FDFC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00">
              <a:solidFill>
                <a:schemeClr val="tx1"/>
              </a:solidFill>
            </a:rPr>
            <a:t>Domestic Area Development</a:t>
          </a:r>
          <a:endParaRPr lang="id-ID" sz="1000" dirty="0">
            <a:solidFill>
              <a:schemeClr val="tx1"/>
            </a:solidFill>
          </a:endParaRPr>
        </a:p>
      </dgm:t>
    </dgm:pt>
    <dgm:pt modelId="{542F290C-FC38-4B18-AD39-F8C9E0D18637}" type="sibTrans" cxnId="{F067D1D6-9CBC-46A7-A183-D1CB04542C45}">
      <dgm:prSet/>
      <dgm:spPr/>
      <dgm:t>
        <a:bodyPr/>
        <a:lstStyle/>
        <a:p>
          <a:endParaRPr lang="en-US"/>
        </a:p>
      </dgm:t>
    </dgm:pt>
    <dgm:pt modelId="{EC4E6375-A540-4069-BFBF-04920D7922D5}" type="parTrans" cxnId="{F067D1D6-9CBC-46A7-A183-D1CB04542C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6193EE-47AB-40BB-9ED5-903A9DFADC78}" type="asst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00">
              <a:solidFill>
                <a:schemeClr val="tx1"/>
              </a:solidFill>
            </a:rPr>
            <a:t>Corporate Communication</a:t>
          </a:r>
          <a:endParaRPr lang="id-ID" sz="1000" dirty="0">
            <a:solidFill>
              <a:schemeClr val="tx1"/>
            </a:solidFill>
          </a:endParaRPr>
        </a:p>
      </dgm:t>
    </dgm:pt>
    <dgm:pt modelId="{D54322C9-9BA8-4A74-8FA1-5F44618E840C}" type="parTrans" cxnId="{3B2FFCF9-253D-43FC-870F-8B02B848DFA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52793EA-7401-4054-ADBE-1CC3B5C36FCF}" type="sibTrans" cxnId="{3B2FFCF9-253D-43FC-870F-8B02B848DFA7}">
      <dgm:prSet/>
      <dgm:spPr/>
      <dgm:t>
        <a:bodyPr/>
        <a:lstStyle/>
        <a:p>
          <a:endParaRPr lang="en-US"/>
        </a:p>
      </dgm:t>
    </dgm:pt>
    <dgm:pt modelId="{1C68FEF0-A02C-45F3-849D-486BB1EC5B66}" type="pres">
      <dgm:prSet presAssocID="{530F37BE-7405-494B-8417-B91C8FC438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EB9A9C7-339B-4D31-BC44-6F943117DDC2}" type="pres">
      <dgm:prSet presAssocID="{2D6693E6-7ED4-4FF6-AFD9-F55486565DEF}" presName="hierRoot1" presStyleCnt="0">
        <dgm:presLayoutVars>
          <dgm:hierBranch val="init"/>
        </dgm:presLayoutVars>
      </dgm:prSet>
      <dgm:spPr/>
    </dgm:pt>
    <dgm:pt modelId="{86A92494-1CEF-4FE9-A6F6-96E0C2E23F6B}" type="pres">
      <dgm:prSet presAssocID="{2D6693E6-7ED4-4FF6-AFD9-F55486565DEF}" presName="rootComposite1" presStyleCnt="0"/>
      <dgm:spPr/>
    </dgm:pt>
    <dgm:pt modelId="{45F18B79-D77E-40E5-87C7-5606BAD6362A}" type="pres">
      <dgm:prSet presAssocID="{2D6693E6-7ED4-4FF6-AFD9-F55486565DEF}" presName="rootText1" presStyleLbl="node0" presStyleIdx="0" presStyleCnt="1" custScaleX="416710" custScaleY="142854" custLinFactX="100000" custLinFactNeighborX="108355" custLinFactNeighborY="414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070B337A-6BCF-4FF0-821A-433D9458B83B}" type="pres">
      <dgm:prSet presAssocID="{2D6693E6-7ED4-4FF6-AFD9-F55486565DEF}" presName="rootConnector1" presStyleLbl="node1" presStyleIdx="0" presStyleCnt="0"/>
      <dgm:spPr/>
      <dgm:t>
        <a:bodyPr/>
        <a:lstStyle/>
        <a:p>
          <a:endParaRPr lang="id-ID"/>
        </a:p>
      </dgm:t>
    </dgm:pt>
    <dgm:pt modelId="{2FECA783-D006-4554-859E-A7D7343F462B}" type="pres">
      <dgm:prSet presAssocID="{2D6693E6-7ED4-4FF6-AFD9-F55486565DEF}" presName="hierChild2" presStyleCnt="0"/>
      <dgm:spPr/>
    </dgm:pt>
    <dgm:pt modelId="{2B7112CF-A56F-4A02-A3F4-209BE65DF289}" type="pres">
      <dgm:prSet presAssocID="{5CA5EE85-598A-4A35-9F45-ABFCE53BF425}" presName="Name37" presStyleLbl="parChTrans1D2" presStyleIdx="0" presStyleCnt="12" custSzX="2619166" custSzY="1535357"/>
      <dgm:spPr/>
      <dgm:t>
        <a:bodyPr/>
        <a:lstStyle/>
        <a:p>
          <a:endParaRPr lang="id-ID"/>
        </a:p>
      </dgm:t>
    </dgm:pt>
    <dgm:pt modelId="{03C107E9-35E8-4F02-8AB3-79ABBD9126AE}" type="pres">
      <dgm:prSet presAssocID="{C23B5DF7-ED6F-46BB-8E23-AD3009241645}" presName="hierRoot2" presStyleCnt="0">
        <dgm:presLayoutVars>
          <dgm:hierBranch val="init"/>
        </dgm:presLayoutVars>
      </dgm:prSet>
      <dgm:spPr/>
    </dgm:pt>
    <dgm:pt modelId="{C1390F9B-A4B1-40C2-B75E-444159BCB231}" type="pres">
      <dgm:prSet presAssocID="{C23B5DF7-ED6F-46BB-8E23-AD3009241645}" presName="rootComposite" presStyleCnt="0"/>
      <dgm:spPr/>
    </dgm:pt>
    <dgm:pt modelId="{B999DF05-C5D3-4106-814D-5F79E5743056}" type="pres">
      <dgm:prSet presAssocID="{C23B5DF7-ED6F-46BB-8E23-AD3009241645}" presName="rootText" presStyleLbl="node2" presStyleIdx="0" presStyleCnt="6" custScaleX="152963" custScaleY="160263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9A5E127-ECCC-4885-9BDA-E4C657EDA2F5}" type="pres">
      <dgm:prSet presAssocID="{C23B5DF7-ED6F-46BB-8E23-AD3009241645}" presName="rootConnector" presStyleLbl="node2" presStyleIdx="0" presStyleCnt="6"/>
      <dgm:spPr/>
      <dgm:t>
        <a:bodyPr/>
        <a:lstStyle/>
        <a:p>
          <a:endParaRPr lang="id-ID"/>
        </a:p>
      </dgm:t>
    </dgm:pt>
    <dgm:pt modelId="{B9996751-3B5B-4BED-9587-D288629916B8}" type="pres">
      <dgm:prSet presAssocID="{C23B5DF7-ED6F-46BB-8E23-AD3009241645}" presName="hierChild4" presStyleCnt="0"/>
      <dgm:spPr/>
    </dgm:pt>
    <dgm:pt modelId="{710B67FA-3DFA-4453-8C9C-6C5802700705}" type="pres">
      <dgm:prSet presAssocID="{E926FDCF-9171-401F-859A-73EEB40D1089}" presName="Name37" presStyleLbl="parChTrans1D3" presStyleIdx="0" presStyleCnt="20" custSzX="129876" custSzY="398284"/>
      <dgm:spPr/>
      <dgm:t>
        <a:bodyPr/>
        <a:lstStyle/>
        <a:p>
          <a:endParaRPr lang="id-ID"/>
        </a:p>
      </dgm:t>
    </dgm:pt>
    <dgm:pt modelId="{AD0B2FC5-D46F-4477-8FD7-4504E76331AE}" type="pres">
      <dgm:prSet presAssocID="{08201BE5-98B8-4D31-87D7-4E4544C8E511}" presName="hierRoot2" presStyleCnt="0">
        <dgm:presLayoutVars>
          <dgm:hierBranch val="init"/>
        </dgm:presLayoutVars>
      </dgm:prSet>
      <dgm:spPr/>
    </dgm:pt>
    <dgm:pt modelId="{7AB5DEDE-857F-4331-A2F2-FB2028696CFA}" type="pres">
      <dgm:prSet presAssocID="{08201BE5-98B8-4D31-87D7-4E4544C8E511}" presName="rootComposite" presStyleCnt="0"/>
      <dgm:spPr/>
    </dgm:pt>
    <dgm:pt modelId="{C5A29A70-3669-4495-991C-497B6A82163F}" type="pres">
      <dgm:prSet presAssocID="{08201BE5-98B8-4D31-87D7-4E4544C8E511}" presName="rootText" presStyleLbl="node3" presStyleIdx="0" presStyleCnt="20" custScaleX="136751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01ECF351-361C-4AA8-9F66-7B2AF5C86F5B}" type="pres">
      <dgm:prSet presAssocID="{08201BE5-98B8-4D31-87D7-4E4544C8E511}" presName="rootConnector" presStyleLbl="node3" presStyleIdx="0" presStyleCnt="20"/>
      <dgm:spPr/>
      <dgm:t>
        <a:bodyPr/>
        <a:lstStyle/>
        <a:p>
          <a:endParaRPr lang="id-ID"/>
        </a:p>
      </dgm:t>
    </dgm:pt>
    <dgm:pt modelId="{490C8D06-7826-4839-B7D1-3C75FDCFF903}" type="pres">
      <dgm:prSet presAssocID="{08201BE5-98B8-4D31-87D7-4E4544C8E511}" presName="hierChild4" presStyleCnt="0"/>
      <dgm:spPr/>
    </dgm:pt>
    <dgm:pt modelId="{0895D172-E0A4-4BC4-9053-F060E1823B4A}" type="pres">
      <dgm:prSet presAssocID="{08201BE5-98B8-4D31-87D7-4E4544C8E511}" presName="hierChild5" presStyleCnt="0"/>
      <dgm:spPr/>
    </dgm:pt>
    <dgm:pt modelId="{FC530847-F685-4931-8746-3E945FF0650C}" type="pres">
      <dgm:prSet presAssocID="{82508D9F-7C8A-44A0-9050-E020E5E74620}" presName="Name37" presStyleLbl="parChTrans1D3" presStyleIdx="1" presStyleCnt="20" custSzX="129876" custSzY="1013028"/>
      <dgm:spPr/>
      <dgm:t>
        <a:bodyPr/>
        <a:lstStyle/>
        <a:p>
          <a:endParaRPr lang="id-ID"/>
        </a:p>
      </dgm:t>
    </dgm:pt>
    <dgm:pt modelId="{72A399BD-0789-494C-BF19-09D601606E4E}" type="pres">
      <dgm:prSet presAssocID="{D607FD8B-F934-40AC-B7C5-8AD1B5453895}" presName="hierRoot2" presStyleCnt="0">
        <dgm:presLayoutVars>
          <dgm:hierBranch val="init"/>
        </dgm:presLayoutVars>
      </dgm:prSet>
      <dgm:spPr/>
    </dgm:pt>
    <dgm:pt modelId="{EFC64A66-F068-4BCC-BB61-CD7688359ED0}" type="pres">
      <dgm:prSet presAssocID="{D607FD8B-F934-40AC-B7C5-8AD1B5453895}" presName="rootComposite" presStyleCnt="0"/>
      <dgm:spPr/>
    </dgm:pt>
    <dgm:pt modelId="{9017CAF4-44CA-4F64-B89C-B4F8604C9DA1}" type="pres">
      <dgm:prSet presAssocID="{D607FD8B-F934-40AC-B7C5-8AD1B5453895}" presName="rootText" presStyleLbl="node3" presStyleIdx="1" presStyleCnt="20" custScaleX="151611" custScaleY="202937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E9BB5E7B-7AC4-4BE4-B13A-66F4275AEA6D}" type="pres">
      <dgm:prSet presAssocID="{D607FD8B-F934-40AC-B7C5-8AD1B5453895}" presName="rootConnector" presStyleLbl="node3" presStyleIdx="1" presStyleCnt="20"/>
      <dgm:spPr/>
      <dgm:t>
        <a:bodyPr/>
        <a:lstStyle/>
        <a:p>
          <a:endParaRPr lang="id-ID"/>
        </a:p>
      </dgm:t>
    </dgm:pt>
    <dgm:pt modelId="{D4DBEBE0-A149-45B2-A8B2-028898BD32A6}" type="pres">
      <dgm:prSet presAssocID="{D607FD8B-F934-40AC-B7C5-8AD1B5453895}" presName="hierChild4" presStyleCnt="0"/>
      <dgm:spPr/>
    </dgm:pt>
    <dgm:pt modelId="{5F43464A-3628-4FE1-96A9-BF856B1D4390}" type="pres">
      <dgm:prSet presAssocID="{D607FD8B-F934-40AC-B7C5-8AD1B5453895}" presName="hierChild5" presStyleCnt="0"/>
      <dgm:spPr/>
    </dgm:pt>
    <dgm:pt modelId="{FA0D0EA7-FA08-46BE-933C-7A569AA7ECE6}" type="pres">
      <dgm:prSet presAssocID="{632F7D73-B5F8-43FD-A979-68CF8647C7DD}" presName="Name37" presStyleLbl="parChTrans1D3" presStyleIdx="2" presStyleCnt="20" custSzX="129876" custSzY="1627772"/>
      <dgm:spPr/>
      <dgm:t>
        <a:bodyPr/>
        <a:lstStyle/>
        <a:p>
          <a:endParaRPr lang="id-ID"/>
        </a:p>
      </dgm:t>
    </dgm:pt>
    <dgm:pt modelId="{268087E8-D657-4578-AE55-CDC9A33D51CB}" type="pres">
      <dgm:prSet presAssocID="{E8D9DB49-EB20-4E8D-99A3-104589329830}" presName="hierRoot2" presStyleCnt="0">
        <dgm:presLayoutVars>
          <dgm:hierBranch val="init"/>
        </dgm:presLayoutVars>
      </dgm:prSet>
      <dgm:spPr/>
    </dgm:pt>
    <dgm:pt modelId="{F4755031-0A41-4E5E-AB0F-93E5C60DFA0D}" type="pres">
      <dgm:prSet presAssocID="{E8D9DB49-EB20-4E8D-99A3-104589329830}" presName="rootComposite" presStyleCnt="0"/>
      <dgm:spPr/>
    </dgm:pt>
    <dgm:pt modelId="{45D4D9F1-7BBD-472E-B106-E3D954223486}" type="pres">
      <dgm:prSet presAssocID="{E8D9DB49-EB20-4E8D-99A3-104589329830}" presName="rootText" presStyleLbl="node3" presStyleIdx="2" presStyleCnt="20" custScaleX="151611" custScaleY="186725" custLinFactNeighborX="2585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ABAA9551-B5C5-4924-8708-BE1FB6E100CB}" type="pres">
      <dgm:prSet presAssocID="{E8D9DB49-EB20-4E8D-99A3-104589329830}" presName="rootConnector" presStyleLbl="node3" presStyleIdx="2" presStyleCnt="20"/>
      <dgm:spPr/>
      <dgm:t>
        <a:bodyPr/>
        <a:lstStyle/>
        <a:p>
          <a:endParaRPr lang="id-ID"/>
        </a:p>
      </dgm:t>
    </dgm:pt>
    <dgm:pt modelId="{A5FAF20C-E4F6-43FD-A49D-0EB8DE5E3197}" type="pres">
      <dgm:prSet presAssocID="{E8D9DB49-EB20-4E8D-99A3-104589329830}" presName="hierChild4" presStyleCnt="0"/>
      <dgm:spPr/>
    </dgm:pt>
    <dgm:pt modelId="{52A2FAF4-523B-4906-9840-86199A05FA69}" type="pres">
      <dgm:prSet presAssocID="{E8D9DB49-EB20-4E8D-99A3-104589329830}" presName="hierChild5" presStyleCnt="0"/>
      <dgm:spPr/>
    </dgm:pt>
    <dgm:pt modelId="{F9477756-6746-4CD3-B90E-2D283A1FAF9D}" type="pres">
      <dgm:prSet presAssocID="{C23B5DF7-ED6F-46BB-8E23-AD3009241645}" presName="hierChild5" presStyleCnt="0"/>
      <dgm:spPr/>
    </dgm:pt>
    <dgm:pt modelId="{83CA92DC-9E36-4F5F-875D-88445731011B}" type="pres">
      <dgm:prSet presAssocID="{33AFEAB8-FB78-451E-836B-564E81872356}" presName="Name37" presStyleLbl="parChTrans1D2" presStyleIdx="1" presStyleCnt="12" custSzX="1571500" custSzY="1535357"/>
      <dgm:spPr/>
      <dgm:t>
        <a:bodyPr/>
        <a:lstStyle/>
        <a:p>
          <a:endParaRPr lang="id-ID"/>
        </a:p>
      </dgm:t>
    </dgm:pt>
    <dgm:pt modelId="{B26B63BA-397A-4596-B2FE-A71CD9575297}" type="pres">
      <dgm:prSet presAssocID="{E5CB4C2F-4B8A-4B16-88B5-E86E1F89838A}" presName="hierRoot2" presStyleCnt="0">
        <dgm:presLayoutVars>
          <dgm:hierBranch val="init"/>
        </dgm:presLayoutVars>
      </dgm:prSet>
      <dgm:spPr/>
    </dgm:pt>
    <dgm:pt modelId="{A96CE1BF-2668-4CA4-A622-5D953945B12F}" type="pres">
      <dgm:prSet presAssocID="{E5CB4C2F-4B8A-4B16-88B5-E86E1F89838A}" presName="rootComposite" presStyleCnt="0"/>
      <dgm:spPr/>
    </dgm:pt>
    <dgm:pt modelId="{C025E28D-D116-4940-B2FB-DE81A255F949}" type="pres">
      <dgm:prSet presAssocID="{E5CB4C2F-4B8A-4B16-88B5-E86E1F89838A}" presName="rootText" presStyleLbl="node2" presStyleIdx="1" presStyleCnt="6" custScaleX="177431" custScaleY="160263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6E031E35-EDBE-447D-A97F-7B2801F193DA}" type="pres">
      <dgm:prSet presAssocID="{E5CB4C2F-4B8A-4B16-88B5-E86E1F89838A}" presName="rootConnector" presStyleLbl="node2" presStyleIdx="1" presStyleCnt="6"/>
      <dgm:spPr/>
      <dgm:t>
        <a:bodyPr/>
        <a:lstStyle/>
        <a:p>
          <a:endParaRPr lang="id-ID"/>
        </a:p>
      </dgm:t>
    </dgm:pt>
    <dgm:pt modelId="{A01EACAE-C4F4-4EA0-A5D3-41DD556C778D}" type="pres">
      <dgm:prSet presAssocID="{E5CB4C2F-4B8A-4B16-88B5-E86E1F89838A}" presName="hierChild4" presStyleCnt="0"/>
      <dgm:spPr/>
    </dgm:pt>
    <dgm:pt modelId="{E283FBC8-56C4-4667-B7EE-F71981A4E0F7}" type="pres">
      <dgm:prSet presAssocID="{7ACC13B4-D0A2-48E5-8C6D-678D111F0C81}" presName="Name37" presStyleLbl="parChTrans1D3" presStyleIdx="3" presStyleCnt="20" custSzX="129876" custSzY="398284"/>
      <dgm:spPr/>
      <dgm:t>
        <a:bodyPr/>
        <a:lstStyle/>
        <a:p>
          <a:endParaRPr lang="id-ID"/>
        </a:p>
      </dgm:t>
    </dgm:pt>
    <dgm:pt modelId="{1CCA358A-E9C6-4620-A299-745084F7B4E8}" type="pres">
      <dgm:prSet presAssocID="{2F24B1A2-5BB9-47E0-80BC-4FCF483B9433}" presName="hierRoot2" presStyleCnt="0">
        <dgm:presLayoutVars>
          <dgm:hierBranch val="init"/>
        </dgm:presLayoutVars>
      </dgm:prSet>
      <dgm:spPr/>
    </dgm:pt>
    <dgm:pt modelId="{E50120FD-E389-4E6F-A2AD-064B424E39FE}" type="pres">
      <dgm:prSet presAssocID="{2F24B1A2-5BB9-47E0-80BC-4FCF483B9433}" presName="rootComposite" presStyleCnt="0"/>
      <dgm:spPr/>
    </dgm:pt>
    <dgm:pt modelId="{84D7EA87-9C85-401D-83AE-83E708439896}" type="pres">
      <dgm:prSet presAssocID="{2F24B1A2-5BB9-47E0-80BC-4FCF483B9433}" presName="rootText" presStyleLbl="node3" presStyleIdx="3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74E636E7-F680-4568-97EC-98FE7CE0EAF3}" type="pres">
      <dgm:prSet presAssocID="{2F24B1A2-5BB9-47E0-80BC-4FCF483B9433}" presName="rootConnector" presStyleLbl="node3" presStyleIdx="3" presStyleCnt="20"/>
      <dgm:spPr/>
      <dgm:t>
        <a:bodyPr/>
        <a:lstStyle/>
        <a:p>
          <a:endParaRPr lang="id-ID"/>
        </a:p>
      </dgm:t>
    </dgm:pt>
    <dgm:pt modelId="{61889932-7B99-4F4D-9B7A-C1CFB2D44B25}" type="pres">
      <dgm:prSet presAssocID="{2F24B1A2-5BB9-47E0-80BC-4FCF483B9433}" presName="hierChild4" presStyleCnt="0"/>
      <dgm:spPr/>
    </dgm:pt>
    <dgm:pt modelId="{D4DD0BE8-AE29-4228-9352-68ED6D050737}" type="pres">
      <dgm:prSet presAssocID="{2F24B1A2-5BB9-47E0-80BC-4FCF483B9433}" presName="hierChild5" presStyleCnt="0"/>
      <dgm:spPr/>
    </dgm:pt>
    <dgm:pt modelId="{1770C1CB-4498-4237-8973-3574AF15FF42}" type="pres">
      <dgm:prSet presAssocID="{988DAEAA-0E5D-4CC1-B638-37553DC97B21}" presName="Name37" presStyleLbl="parChTrans1D3" presStyleIdx="4" presStyleCnt="20" custSzX="129876" custSzY="1013028"/>
      <dgm:spPr/>
      <dgm:t>
        <a:bodyPr/>
        <a:lstStyle/>
        <a:p>
          <a:endParaRPr lang="id-ID"/>
        </a:p>
      </dgm:t>
    </dgm:pt>
    <dgm:pt modelId="{9A736FBD-A4AB-4542-80EA-3F3CEFDCC81F}" type="pres">
      <dgm:prSet presAssocID="{613757E1-306F-438E-88FA-87ECE9E06723}" presName="hierRoot2" presStyleCnt="0">
        <dgm:presLayoutVars>
          <dgm:hierBranch val="init"/>
        </dgm:presLayoutVars>
      </dgm:prSet>
      <dgm:spPr/>
    </dgm:pt>
    <dgm:pt modelId="{E56D9443-1E36-45FF-9512-DFD768C86BE8}" type="pres">
      <dgm:prSet presAssocID="{613757E1-306F-438E-88FA-87ECE9E06723}" presName="rootComposite" presStyleCnt="0"/>
      <dgm:spPr/>
    </dgm:pt>
    <dgm:pt modelId="{30163795-01DD-4F98-A6DA-0863C2AE7AC7}" type="pres">
      <dgm:prSet presAssocID="{613757E1-306F-438E-88FA-87ECE9E06723}" presName="rootText" presStyleLbl="node3" presStyleIdx="4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B376E63F-ABBE-4A69-8BD2-D17874807E58}" type="pres">
      <dgm:prSet presAssocID="{613757E1-306F-438E-88FA-87ECE9E06723}" presName="rootConnector" presStyleLbl="node3" presStyleIdx="4" presStyleCnt="20"/>
      <dgm:spPr/>
      <dgm:t>
        <a:bodyPr/>
        <a:lstStyle/>
        <a:p>
          <a:endParaRPr lang="id-ID"/>
        </a:p>
      </dgm:t>
    </dgm:pt>
    <dgm:pt modelId="{137E184A-0E3A-4CA2-A669-46AA1D1BF349}" type="pres">
      <dgm:prSet presAssocID="{613757E1-306F-438E-88FA-87ECE9E06723}" presName="hierChild4" presStyleCnt="0"/>
      <dgm:spPr/>
    </dgm:pt>
    <dgm:pt modelId="{6CEFF3AE-AD60-4E6B-9BA5-E24F8DB07BD6}" type="pres">
      <dgm:prSet presAssocID="{613757E1-306F-438E-88FA-87ECE9E06723}" presName="hierChild5" presStyleCnt="0"/>
      <dgm:spPr/>
    </dgm:pt>
    <dgm:pt modelId="{7B6D6F33-F785-45C3-9828-A89ABF30CE94}" type="pres">
      <dgm:prSet presAssocID="{BFB9AF62-46DB-4311-A9CD-508421586130}" presName="Name37" presStyleLbl="parChTrans1D3" presStyleIdx="5" presStyleCnt="20" custSzX="129876" custSzY="1627772"/>
      <dgm:spPr/>
      <dgm:t>
        <a:bodyPr/>
        <a:lstStyle/>
        <a:p>
          <a:endParaRPr lang="id-ID"/>
        </a:p>
      </dgm:t>
    </dgm:pt>
    <dgm:pt modelId="{F3057888-4319-4E43-AB61-341231E2F6B0}" type="pres">
      <dgm:prSet presAssocID="{8A12145F-6AC7-40FC-A921-FCE6B72920DE}" presName="hierRoot2" presStyleCnt="0">
        <dgm:presLayoutVars>
          <dgm:hierBranch val="init"/>
        </dgm:presLayoutVars>
      </dgm:prSet>
      <dgm:spPr/>
    </dgm:pt>
    <dgm:pt modelId="{46BA250F-6AA9-467A-A2BE-3CFD6BA8FFCA}" type="pres">
      <dgm:prSet presAssocID="{8A12145F-6AC7-40FC-A921-FCE6B72920DE}" presName="rootComposite" presStyleCnt="0"/>
      <dgm:spPr/>
    </dgm:pt>
    <dgm:pt modelId="{E8E6F954-9CDE-4C7F-A5F9-71B9223BD345}" type="pres">
      <dgm:prSet presAssocID="{8A12145F-6AC7-40FC-A921-FCE6B72920DE}" presName="rootText" presStyleLbl="node3" presStyleIdx="5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A2B44F87-F45B-4B62-80E0-07C514A494ED}" type="pres">
      <dgm:prSet presAssocID="{8A12145F-6AC7-40FC-A921-FCE6B72920DE}" presName="rootConnector" presStyleLbl="node3" presStyleIdx="5" presStyleCnt="20"/>
      <dgm:spPr/>
      <dgm:t>
        <a:bodyPr/>
        <a:lstStyle/>
        <a:p>
          <a:endParaRPr lang="id-ID"/>
        </a:p>
      </dgm:t>
    </dgm:pt>
    <dgm:pt modelId="{BE7967EA-187B-4894-B32C-1FC0D6B55BDE}" type="pres">
      <dgm:prSet presAssocID="{8A12145F-6AC7-40FC-A921-FCE6B72920DE}" presName="hierChild4" presStyleCnt="0"/>
      <dgm:spPr/>
    </dgm:pt>
    <dgm:pt modelId="{1B955F0D-DF3F-49D3-8650-33F46F7A092B}" type="pres">
      <dgm:prSet presAssocID="{8A12145F-6AC7-40FC-A921-FCE6B72920DE}" presName="hierChild5" presStyleCnt="0"/>
      <dgm:spPr/>
    </dgm:pt>
    <dgm:pt modelId="{7DFF2A87-C1CA-48CC-BF23-8807D6A29329}" type="pres">
      <dgm:prSet presAssocID="{E5CB4C2F-4B8A-4B16-88B5-E86E1F89838A}" presName="hierChild5" presStyleCnt="0"/>
      <dgm:spPr/>
    </dgm:pt>
    <dgm:pt modelId="{C3709FF6-ABA4-42A5-860B-6556285D374C}" type="pres">
      <dgm:prSet presAssocID="{80C0E5CB-78EE-44B3-AF98-94F9FE9D0D54}" presName="Name37" presStyleLbl="parChTrans1D2" presStyleIdx="2" presStyleCnt="12" custSzX="523833" custSzY="1535357"/>
      <dgm:spPr/>
      <dgm:t>
        <a:bodyPr/>
        <a:lstStyle/>
        <a:p>
          <a:endParaRPr lang="id-ID"/>
        </a:p>
      </dgm:t>
    </dgm:pt>
    <dgm:pt modelId="{63011335-7B14-4A32-B766-6754B35B741A}" type="pres">
      <dgm:prSet presAssocID="{0E6AB7C3-7390-4171-9DDA-72AD1D132FF7}" presName="hierRoot2" presStyleCnt="0">
        <dgm:presLayoutVars>
          <dgm:hierBranch val="init"/>
        </dgm:presLayoutVars>
      </dgm:prSet>
      <dgm:spPr/>
    </dgm:pt>
    <dgm:pt modelId="{2E3F094B-1C85-4732-B027-42AF4B648AA8}" type="pres">
      <dgm:prSet presAssocID="{0E6AB7C3-7390-4171-9DDA-72AD1D132FF7}" presName="rootComposite" presStyleCnt="0"/>
      <dgm:spPr/>
    </dgm:pt>
    <dgm:pt modelId="{0296972D-483F-4148-A90A-C006AC11F537}" type="pres">
      <dgm:prSet presAssocID="{0E6AB7C3-7390-4171-9DDA-72AD1D132FF7}" presName="rootText" presStyleLbl="node2" presStyleIdx="2" presStyleCnt="6" custScaleX="186843" custScaleY="160263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EEE3822B-0976-48D3-9934-406A95D445C9}" type="pres">
      <dgm:prSet presAssocID="{0E6AB7C3-7390-4171-9DDA-72AD1D132FF7}" presName="rootConnector" presStyleLbl="node2" presStyleIdx="2" presStyleCnt="6"/>
      <dgm:spPr/>
      <dgm:t>
        <a:bodyPr/>
        <a:lstStyle/>
        <a:p>
          <a:endParaRPr lang="id-ID"/>
        </a:p>
      </dgm:t>
    </dgm:pt>
    <dgm:pt modelId="{07DCE2D2-85D1-4BBB-A201-F35602D8A879}" type="pres">
      <dgm:prSet presAssocID="{0E6AB7C3-7390-4171-9DDA-72AD1D132FF7}" presName="hierChild4" presStyleCnt="0"/>
      <dgm:spPr/>
    </dgm:pt>
    <dgm:pt modelId="{2ABEB2B7-FEC4-4481-B2F2-7BB8A0C30E14}" type="pres">
      <dgm:prSet presAssocID="{D5F9C86E-69E4-48D9-8449-5AD03DA48682}" presName="Name37" presStyleLbl="parChTrans1D3" presStyleIdx="6" presStyleCnt="20" custSzX="129876" custSzY="398284"/>
      <dgm:spPr/>
      <dgm:t>
        <a:bodyPr/>
        <a:lstStyle/>
        <a:p>
          <a:endParaRPr lang="id-ID"/>
        </a:p>
      </dgm:t>
    </dgm:pt>
    <dgm:pt modelId="{A38886CA-F103-4A86-9820-AE2B7E073A4C}" type="pres">
      <dgm:prSet presAssocID="{F17FC746-29FE-4699-94B6-25F447166CF3}" presName="hierRoot2" presStyleCnt="0">
        <dgm:presLayoutVars>
          <dgm:hierBranch val="init"/>
        </dgm:presLayoutVars>
      </dgm:prSet>
      <dgm:spPr/>
    </dgm:pt>
    <dgm:pt modelId="{F4D008A7-295E-4DBE-89F8-C6923645083A}" type="pres">
      <dgm:prSet presAssocID="{F17FC746-29FE-4699-94B6-25F447166CF3}" presName="rootComposite" presStyleCnt="0"/>
      <dgm:spPr/>
    </dgm:pt>
    <dgm:pt modelId="{A45E21FD-BCAA-4C9B-8B98-23BE07197577}" type="pres">
      <dgm:prSet presAssocID="{F17FC746-29FE-4699-94B6-25F447166CF3}" presName="rootText" presStyleLbl="node3" presStyleIdx="6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EA776752-690C-4F86-9DAA-782E31C0D8C0}" type="pres">
      <dgm:prSet presAssocID="{F17FC746-29FE-4699-94B6-25F447166CF3}" presName="rootConnector" presStyleLbl="node3" presStyleIdx="6" presStyleCnt="20"/>
      <dgm:spPr/>
      <dgm:t>
        <a:bodyPr/>
        <a:lstStyle/>
        <a:p>
          <a:endParaRPr lang="id-ID"/>
        </a:p>
      </dgm:t>
    </dgm:pt>
    <dgm:pt modelId="{75352B64-48BF-4D7E-A13E-7473280838BB}" type="pres">
      <dgm:prSet presAssocID="{F17FC746-29FE-4699-94B6-25F447166CF3}" presName="hierChild4" presStyleCnt="0"/>
      <dgm:spPr/>
    </dgm:pt>
    <dgm:pt modelId="{D6018262-D638-41FC-A697-5A2791069F0A}" type="pres">
      <dgm:prSet presAssocID="{F17FC746-29FE-4699-94B6-25F447166CF3}" presName="hierChild5" presStyleCnt="0"/>
      <dgm:spPr/>
    </dgm:pt>
    <dgm:pt modelId="{1417A9EF-2C4A-4A1B-BF1F-07E200C1972C}" type="pres">
      <dgm:prSet presAssocID="{DFBEEF53-F59A-4CDB-8047-5340B5D7B384}" presName="Name37" presStyleLbl="parChTrans1D3" presStyleIdx="7" presStyleCnt="20" custSzX="129876" custSzY="1013028"/>
      <dgm:spPr/>
      <dgm:t>
        <a:bodyPr/>
        <a:lstStyle/>
        <a:p>
          <a:endParaRPr lang="id-ID"/>
        </a:p>
      </dgm:t>
    </dgm:pt>
    <dgm:pt modelId="{9EAAB02A-369A-48DA-9900-0EAE1B11700D}" type="pres">
      <dgm:prSet presAssocID="{A2C20138-A168-4D92-AD81-D77AD744DBD2}" presName="hierRoot2" presStyleCnt="0">
        <dgm:presLayoutVars>
          <dgm:hierBranch val="init"/>
        </dgm:presLayoutVars>
      </dgm:prSet>
      <dgm:spPr/>
    </dgm:pt>
    <dgm:pt modelId="{D42F6A90-B8AD-4C7B-B7CC-9E0E8CE4E4A3}" type="pres">
      <dgm:prSet presAssocID="{A2C20138-A168-4D92-AD81-D77AD744DBD2}" presName="rootComposite" presStyleCnt="0"/>
      <dgm:spPr/>
    </dgm:pt>
    <dgm:pt modelId="{13003CE6-37BC-49EA-BE04-FE8B3CC3753A}" type="pres">
      <dgm:prSet presAssocID="{A2C20138-A168-4D92-AD81-D77AD744DBD2}" presName="rootText" presStyleLbl="node3" presStyleIdx="7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48153A0F-D4A0-46C5-BF7D-F59849EF7D0B}" type="pres">
      <dgm:prSet presAssocID="{A2C20138-A168-4D92-AD81-D77AD744DBD2}" presName="rootConnector" presStyleLbl="node3" presStyleIdx="7" presStyleCnt="20"/>
      <dgm:spPr/>
      <dgm:t>
        <a:bodyPr/>
        <a:lstStyle/>
        <a:p>
          <a:endParaRPr lang="id-ID"/>
        </a:p>
      </dgm:t>
    </dgm:pt>
    <dgm:pt modelId="{749A4659-C8B2-442D-92BF-49CF6DA12765}" type="pres">
      <dgm:prSet presAssocID="{A2C20138-A168-4D92-AD81-D77AD744DBD2}" presName="hierChild4" presStyleCnt="0"/>
      <dgm:spPr/>
    </dgm:pt>
    <dgm:pt modelId="{98B6FDAF-1D6E-4388-ABD9-48638284873B}" type="pres">
      <dgm:prSet presAssocID="{A2C20138-A168-4D92-AD81-D77AD744DBD2}" presName="hierChild5" presStyleCnt="0"/>
      <dgm:spPr/>
    </dgm:pt>
    <dgm:pt modelId="{3BA78D7F-3202-4F1B-8B32-B9838532ACEC}" type="pres">
      <dgm:prSet presAssocID="{0E6AB7C3-7390-4171-9DDA-72AD1D132FF7}" presName="hierChild5" presStyleCnt="0"/>
      <dgm:spPr/>
    </dgm:pt>
    <dgm:pt modelId="{604FA421-5CAF-41BD-9299-EDE6A15405BE}" type="pres">
      <dgm:prSet presAssocID="{85E637B2-40BB-420B-A481-78638A8DE284}" presName="Name37" presStyleLbl="parChTrans1D2" presStyleIdx="3" presStyleCnt="12" custSzX="523833" custSzY="1535357"/>
      <dgm:spPr/>
      <dgm:t>
        <a:bodyPr/>
        <a:lstStyle/>
        <a:p>
          <a:endParaRPr lang="id-ID"/>
        </a:p>
      </dgm:t>
    </dgm:pt>
    <dgm:pt modelId="{7935F9AA-BAA7-4830-981E-7C8948F0D5DA}" type="pres">
      <dgm:prSet presAssocID="{3B12D227-9BD0-4C59-B81A-87B94746A860}" presName="hierRoot2" presStyleCnt="0">
        <dgm:presLayoutVars>
          <dgm:hierBranch val="init"/>
        </dgm:presLayoutVars>
      </dgm:prSet>
      <dgm:spPr/>
    </dgm:pt>
    <dgm:pt modelId="{DE2D1AD1-B531-49C8-B993-5E127D10BCC1}" type="pres">
      <dgm:prSet presAssocID="{3B12D227-9BD0-4C59-B81A-87B94746A860}" presName="rootComposite" presStyleCnt="0"/>
      <dgm:spPr/>
    </dgm:pt>
    <dgm:pt modelId="{81ED37F1-ECAA-4AB6-9D06-60646C27C34A}" type="pres">
      <dgm:prSet presAssocID="{3B12D227-9BD0-4C59-B81A-87B94746A860}" presName="rootText" presStyleLbl="node2" presStyleIdx="3" presStyleCnt="6" custScaleX="142855" custScaleY="159436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B6B73A42-AEB2-49DF-BB89-BD382AFEC6DC}" type="pres">
      <dgm:prSet presAssocID="{3B12D227-9BD0-4C59-B81A-87B94746A860}" presName="rootConnector" presStyleLbl="node2" presStyleIdx="3" presStyleCnt="6"/>
      <dgm:spPr/>
      <dgm:t>
        <a:bodyPr/>
        <a:lstStyle/>
        <a:p>
          <a:endParaRPr lang="id-ID"/>
        </a:p>
      </dgm:t>
    </dgm:pt>
    <dgm:pt modelId="{4A838086-5744-4297-B4B0-C62690B7231C}" type="pres">
      <dgm:prSet presAssocID="{3B12D227-9BD0-4C59-B81A-87B94746A860}" presName="hierChild4" presStyleCnt="0"/>
      <dgm:spPr/>
    </dgm:pt>
    <dgm:pt modelId="{F768FA93-1237-4565-A16B-EA210F898FE8}" type="pres">
      <dgm:prSet presAssocID="{E4E68D8F-AD88-4D21-8C3F-CA13A8ACF899}" presName="Name37" presStyleLbl="parChTrans1D3" presStyleIdx="8" presStyleCnt="20" custSzX="129876" custSzY="398284"/>
      <dgm:spPr/>
      <dgm:t>
        <a:bodyPr/>
        <a:lstStyle/>
        <a:p>
          <a:endParaRPr lang="id-ID"/>
        </a:p>
      </dgm:t>
    </dgm:pt>
    <dgm:pt modelId="{B58010E1-DFDA-4A2B-B858-5F8788BE0753}" type="pres">
      <dgm:prSet presAssocID="{74CB340F-F58F-4D14-A8F8-01F92A7D4AFF}" presName="hierRoot2" presStyleCnt="0">
        <dgm:presLayoutVars>
          <dgm:hierBranch val="init"/>
        </dgm:presLayoutVars>
      </dgm:prSet>
      <dgm:spPr/>
    </dgm:pt>
    <dgm:pt modelId="{8328009F-A454-4B06-B2B9-78FDCA909ADE}" type="pres">
      <dgm:prSet presAssocID="{74CB340F-F58F-4D14-A8F8-01F92A7D4AFF}" presName="rootComposite" presStyleCnt="0"/>
      <dgm:spPr/>
    </dgm:pt>
    <dgm:pt modelId="{DD7F1ABC-BE96-40C6-B743-8FBBC584D37E}" type="pres">
      <dgm:prSet presAssocID="{74CB340F-F58F-4D14-A8F8-01F92A7D4AFF}" presName="rootText" presStyleLbl="node3" presStyleIdx="8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6CBCE74-B4AD-49A8-8CFE-287E5086BFDA}" type="pres">
      <dgm:prSet presAssocID="{74CB340F-F58F-4D14-A8F8-01F92A7D4AFF}" presName="rootConnector" presStyleLbl="node3" presStyleIdx="8" presStyleCnt="20"/>
      <dgm:spPr/>
      <dgm:t>
        <a:bodyPr/>
        <a:lstStyle/>
        <a:p>
          <a:endParaRPr lang="id-ID"/>
        </a:p>
      </dgm:t>
    </dgm:pt>
    <dgm:pt modelId="{8F44CA07-7C6E-4929-86D0-376AD68CFE7C}" type="pres">
      <dgm:prSet presAssocID="{74CB340F-F58F-4D14-A8F8-01F92A7D4AFF}" presName="hierChild4" presStyleCnt="0"/>
      <dgm:spPr/>
    </dgm:pt>
    <dgm:pt modelId="{F16DB883-327D-4A99-A153-97A65B6D2C39}" type="pres">
      <dgm:prSet presAssocID="{74CB340F-F58F-4D14-A8F8-01F92A7D4AFF}" presName="hierChild5" presStyleCnt="0"/>
      <dgm:spPr/>
    </dgm:pt>
    <dgm:pt modelId="{BA39EC2C-40CC-4DC8-993F-C21E49D626F5}" type="pres">
      <dgm:prSet presAssocID="{5344DBFB-3DE6-4342-BBE8-FB44D9F7F122}" presName="Name37" presStyleLbl="parChTrans1D3" presStyleIdx="9" presStyleCnt="20" custSzX="129876" custSzY="1627772"/>
      <dgm:spPr/>
      <dgm:t>
        <a:bodyPr/>
        <a:lstStyle/>
        <a:p>
          <a:endParaRPr lang="id-ID"/>
        </a:p>
      </dgm:t>
    </dgm:pt>
    <dgm:pt modelId="{AA394DDC-1784-47DD-A3D9-7237E167CEA5}" type="pres">
      <dgm:prSet presAssocID="{E9395534-3E2A-489A-8C4A-8873EB34B55E}" presName="hierRoot2" presStyleCnt="0">
        <dgm:presLayoutVars>
          <dgm:hierBranch val="init"/>
        </dgm:presLayoutVars>
      </dgm:prSet>
      <dgm:spPr/>
    </dgm:pt>
    <dgm:pt modelId="{97567979-4D98-4126-AF91-0E501FDC7951}" type="pres">
      <dgm:prSet presAssocID="{E9395534-3E2A-489A-8C4A-8873EB34B55E}" presName="rootComposite" presStyleCnt="0"/>
      <dgm:spPr/>
    </dgm:pt>
    <dgm:pt modelId="{24A206A3-274E-4781-B153-10F52982ADD9}" type="pres">
      <dgm:prSet presAssocID="{E9395534-3E2A-489A-8C4A-8873EB34B55E}" presName="rootText" presStyleLbl="node3" presStyleIdx="9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1BE0F3F7-DB2A-4D34-B153-FEF975A08826}" type="pres">
      <dgm:prSet presAssocID="{E9395534-3E2A-489A-8C4A-8873EB34B55E}" presName="rootConnector" presStyleLbl="node3" presStyleIdx="9" presStyleCnt="20"/>
      <dgm:spPr/>
      <dgm:t>
        <a:bodyPr/>
        <a:lstStyle/>
        <a:p>
          <a:endParaRPr lang="id-ID"/>
        </a:p>
      </dgm:t>
    </dgm:pt>
    <dgm:pt modelId="{8B2C558D-0E64-4FB0-9181-2607000908D1}" type="pres">
      <dgm:prSet presAssocID="{E9395534-3E2A-489A-8C4A-8873EB34B55E}" presName="hierChild4" presStyleCnt="0"/>
      <dgm:spPr/>
    </dgm:pt>
    <dgm:pt modelId="{35094E9D-0B7B-4740-8FD0-4A09F57F2B70}" type="pres">
      <dgm:prSet presAssocID="{E9395534-3E2A-489A-8C4A-8873EB34B55E}" presName="hierChild5" presStyleCnt="0"/>
      <dgm:spPr/>
    </dgm:pt>
    <dgm:pt modelId="{AB2B27EC-93AD-4823-B51E-AB5D750A385F}" type="pres">
      <dgm:prSet presAssocID="{F834BF29-081C-45A8-805E-4279C8F11551}" presName="Name37" presStyleLbl="parChTrans1D3" presStyleIdx="10" presStyleCnt="20" custSzX="129876" custSzY="2242516"/>
      <dgm:spPr/>
      <dgm:t>
        <a:bodyPr/>
        <a:lstStyle/>
        <a:p>
          <a:endParaRPr lang="id-ID"/>
        </a:p>
      </dgm:t>
    </dgm:pt>
    <dgm:pt modelId="{C7ED509E-10FC-4585-BDDA-FE3301ECB03B}" type="pres">
      <dgm:prSet presAssocID="{A3759692-08C5-4F9D-BAE5-7ADEE519C912}" presName="hierRoot2" presStyleCnt="0">
        <dgm:presLayoutVars>
          <dgm:hierBranch val="init"/>
        </dgm:presLayoutVars>
      </dgm:prSet>
      <dgm:spPr/>
    </dgm:pt>
    <dgm:pt modelId="{1E457FB9-1145-4F54-B60C-ACB4DEC16749}" type="pres">
      <dgm:prSet presAssocID="{A3759692-08C5-4F9D-BAE5-7ADEE519C912}" presName="rootComposite" presStyleCnt="0"/>
      <dgm:spPr/>
    </dgm:pt>
    <dgm:pt modelId="{B5E5AAB2-89E9-47F6-945A-10FCD6662EB8}" type="pres">
      <dgm:prSet presAssocID="{A3759692-08C5-4F9D-BAE5-7ADEE519C912}" presName="rootText" presStyleLbl="node3" presStyleIdx="10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6B068EC0-4020-45BF-A59D-6992DEF54CA9}" type="pres">
      <dgm:prSet presAssocID="{A3759692-08C5-4F9D-BAE5-7ADEE519C912}" presName="rootConnector" presStyleLbl="node3" presStyleIdx="10" presStyleCnt="20"/>
      <dgm:spPr/>
      <dgm:t>
        <a:bodyPr/>
        <a:lstStyle/>
        <a:p>
          <a:endParaRPr lang="id-ID"/>
        </a:p>
      </dgm:t>
    </dgm:pt>
    <dgm:pt modelId="{29512091-08BF-4390-BAED-9CB33710989C}" type="pres">
      <dgm:prSet presAssocID="{A3759692-08C5-4F9D-BAE5-7ADEE519C912}" presName="hierChild4" presStyleCnt="0"/>
      <dgm:spPr/>
    </dgm:pt>
    <dgm:pt modelId="{924627F1-6334-4B22-BA73-1C3D6F1B640F}" type="pres">
      <dgm:prSet presAssocID="{A3759692-08C5-4F9D-BAE5-7ADEE519C912}" presName="hierChild5" presStyleCnt="0"/>
      <dgm:spPr/>
    </dgm:pt>
    <dgm:pt modelId="{EBFD46DA-C606-4A99-B46F-D3D78CBCDA68}" type="pres">
      <dgm:prSet presAssocID="{EC4E6375-A540-4069-BFBF-04920D7922D5}" presName="Name37" presStyleLbl="parChTrans1D3" presStyleIdx="11" presStyleCnt="20"/>
      <dgm:spPr/>
      <dgm:t>
        <a:bodyPr/>
        <a:lstStyle/>
        <a:p>
          <a:endParaRPr lang="id-ID"/>
        </a:p>
      </dgm:t>
    </dgm:pt>
    <dgm:pt modelId="{9C79C024-5273-46E2-B722-E6CDBF9E3F4C}" type="pres">
      <dgm:prSet presAssocID="{B245DE33-7CC5-482A-8A3E-B3DC3F2FDFC0}" presName="hierRoot2" presStyleCnt="0">
        <dgm:presLayoutVars>
          <dgm:hierBranch val="init"/>
        </dgm:presLayoutVars>
      </dgm:prSet>
      <dgm:spPr/>
    </dgm:pt>
    <dgm:pt modelId="{D99FFB67-01BA-4E37-AFCB-183737618759}" type="pres">
      <dgm:prSet presAssocID="{B245DE33-7CC5-482A-8A3E-B3DC3F2FDFC0}" presName="rootComposite" presStyleCnt="0"/>
      <dgm:spPr/>
    </dgm:pt>
    <dgm:pt modelId="{6CFA1B4B-6CDD-450F-95D2-B5DAB1F7D38B}" type="pres">
      <dgm:prSet presAssocID="{B245DE33-7CC5-482A-8A3E-B3DC3F2FDFC0}" presName="rootText" presStyleLbl="node3" presStyleIdx="11" presStyleCnt="20" custScaleX="140028" custScaleY="1485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B8E3B58C-43DA-4B4E-94A0-DE472756C4BA}" type="pres">
      <dgm:prSet presAssocID="{B245DE33-7CC5-482A-8A3E-B3DC3F2FDFC0}" presName="rootConnector" presStyleLbl="node3" presStyleIdx="11" presStyleCnt="20"/>
      <dgm:spPr/>
      <dgm:t>
        <a:bodyPr/>
        <a:lstStyle/>
        <a:p>
          <a:endParaRPr lang="id-ID"/>
        </a:p>
      </dgm:t>
    </dgm:pt>
    <dgm:pt modelId="{61108E3E-4AC9-458F-B6FB-6A5B4D90E6DD}" type="pres">
      <dgm:prSet presAssocID="{B245DE33-7CC5-482A-8A3E-B3DC3F2FDFC0}" presName="hierChild4" presStyleCnt="0"/>
      <dgm:spPr/>
    </dgm:pt>
    <dgm:pt modelId="{E87B8C13-110E-4110-B16E-35B3D4D3F33C}" type="pres">
      <dgm:prSet presAssocID="{B245DE33-7CC5-482A-8A3E-B3DC3F2FDFC0}" presName="hierChild5" presStyleCnt="0"/>
      <dgm:spPr/>
    </dgm:pt>
    <dgm:pt modelId="{7BA818AC-2888-4687-8148-5B88AC3EC7CE}" type="pres">
      <dgm:prSet presAssocID="{3B12D227-9BD0-4C59-B81A-87B94746A860}" presName="hierChild5" presStyleCnt="0"/>
      <dgm:spPr/>
    </dgm:pt>
    <dgm:pt modelId="{DF8A8C30-AEC8-4493-90BC-C5D53F9819B0}" type="pres">
      <dgm:prSet presAssocID="{E670B49D-E255-4F02-B5AE-2F5D89A3540A}" presName="Name37" presStyleLbl="parChTrans1D2" presStyleIdx="4" presStyleCnt="12" custSzX="1571500" custSzY="1535357"/>
      <dgm:spPr/>
      <dgm:t>
        <a:bodyPr/>
        <a:lstStyle/>
        <a:p>
          <a:endParaRPr lang="id-ID"/>
        </a:p>
      </dgm:t>
    </dgm:pt>
    <dgm:pt modelId="{0C562994-60A5-4CA9-8B46-974BCB06AE25}" type="pres">
      <dgm:prSet presAssocID="{76AE6DE3-EE23-42F1-BAD7-3D6E3C841F76}" presName="hierRoot2" presStyleCnt="0">
        <dgm:presLayoutVars>
          <dgm:hierBranch val="init"/>
        </dgm:presLayoutVars>
      </dgm:prSet>
      <dgm:spPr/>
    </dgm:pt>
    <dgm:pt modelId="{27187A64-C295-4C53-8308-921FE5211D33}" type="pres">
      <dgm:prSet presAssocID="{76AE6DE3-EE23-42F1-BAD7-3D6E3C841F76}" presName="rootComposite" presStyleCnt="0"/>
      <dgm:spPr/>
    </dgm:pt>
    <dgm:pt modelId="{A4A44C45-E90E-42A0-9B63-F40B60E40D1E}" type="pres">
      <dgm:prSet presAssocID="{76AE6DE3-EE23-42F1-BAD7-3D6E3C841F76}" presName="rootText" presStyleLbl="node2" presStyleIdx="4" presStyleCnt="6" custScaleX="193316" custScaleY="159436" custLinFactNeighborX="1573" custLinFactNeighborY="150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DE9DD67D-0A8B-44C5-97C2-506F7EC526C2}" type="pres">
      <dgm:prSet presAssocID="{76AE6DE3-EE23-42F1-BAD7-3D6E3C841F76}" presName="rootConnector" presStyleLbl="node2" presStyleIdx="4" presStyleCnt="6"/>
      <dgm:spPr/>
      <dgm:t>
        <a:bodyPr/>
        <a:lstStyle/>
        <a:p>
          <a:endParaRPr lang="id-ID"/>
        </a:p>
      </dgm:t>
    </dgm:pt>
    <dgm:pt modelId="{90BB678E-ECCA-4C67-81B8-E48D087232A9}" type="pres">
      <dgm:prSet presAssocID="{76AE6DE3-EE23-42F1-BAD7-3D6E3C841F76}" presName="hierChild4" presStyleCnt="0"/>
      <dgm:spPr/>
    </dgm:pt>
    <dgm:pt modelId="{DD53502D-46CC-4449-9133-7DA3AFBB8BCF}" type="pres">
      <dgm:prSet presAssocID="{6D022DA7-B7D9-4128-BC15-100C31C9F760}" presName="Name37" presStyleLbl="parChTrans1D3" presStyleIdx="12" presStyleCnt="20" custSzX="129876" custSzY="398284"/>
      <dgm:spPr/>
      <dgm:t>
        <a:bodyPr/>
        <a:lstStyle/>
        <a:p>
          <a:endParaRPr lang="id-ID"/>
        </a:p>
      </dgm:t>
    </dgm:pt>
    <dgm:pt modelId="{486191F2-1CE3-426D-841B-BFD5D70E2BD1}" type="pres">
      <dgm:prSet presAssocID="{42019278-3C3E-4F7E-9BD2-6214902EA95C}" presName="hierRoot2" presStyleCnt="0">
        <dgm:presLayoutVars>
          <dgm:hierBranch val="init"/>
        </dgm:presLayoutVars>
      </dgm:prSet>
      <dgm:spPr/>
    </dgm:pt>
    <dgm:pt modelId="{54B04ED1-0A6F-4316-ABE8-0038494C5FB7}" type="pres">
      <dgm:prSet presAssocID="{42019278-3C3E-4F7E-9BD2-6214902EA95C}" presName="rootComposite" presStyleCnt="0"/>
      <dgm:spPr/>
    </dgm:pt>
    <dgm:pt modelId="{A3D87BEE-1646-4DA5-BBCC-D1F7C000017B}" type="pres">
      <dgm:prSet presAssocID="{42019278-3C3E-4F7E-9BD2-6214902EA95C}" presName="rootText" presStyleLbl="node3" presStyleIdx="12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E935B9F4-AC06-4C60-9BD3-3DCFAE733E2A}" type="pres">
      <dgm:prSet presAssocID="{42019278-3C3E-4F7E-9BD2-6214902EA95C}" presName="rootConnector" presStyleLbl="node3" presStyleIdx="12" presStyleCnt="20"/>
      <dgm:spPr/>
      <dgm:t>
        <a:bodyPr/>
        <a:lstStyle/>
        <a:p>
          <a:endParaRPr lang="id-ID"/>
        </a:p>
      </dgm:t>
    </dgm:pt>
    <dgm:pt modelId="{FA2C0DA3-6308-431E-A1F0-EC0022596D95}" type="pres">
      <dgm:prSet presAssocID="{42019278-3C3E-4F7E-9BD2-6214902EA95C}" presName="hierChild4" presStyleCnt="0"/>
      <dgm:spPr/>
    </dgm:pt>
    <dgm:pt modelId="{20A90F67-69B8-4B8F-B2A8-2B51CB665100}" type="pres">
      <dgm:prSet presAssocID="{42019278-3C3E-4F7E-9BD2-6214902EA95C}" presName="hierChild5" presStyleCnt="0"/>
      <dgm:spPr/>
    </dgm:pt>
    <dgm:pt modelId="{7EFF9476-4D3F-4508-96DA-82DDE0A2AAF5}" type="pres">
      <dgm:prSet presAssocID="{E02150CF-E62C-4DE3-B136-02F71C3EF006}" presName="Name37" presStyleLbl="parChTrans1D3" presStyleIdx="13" presStyleCnt="20" custSzX="129876" custSzY="1013028"/>
      <dgm:spPr/>
      <dgm:t>
        <a:bodyPr/>
        <a:lstStyle/>
        <a:p>
          <a:endParaRPr lang="id-ID"/>
        </a:p>
      </dgm:t>
    </dgm:pt>
    <dgm:pt modelId="{25F74768-A325-4D45-BB0B-4B18C45ED72D}" type="pres">
      <dgm:prSet presAssocID="{9CC96F25-F002-45AB-A6AE-54B167790CB1}" presName="hierRoot2" presStyleCnt="0">
        <dgm:presLayoutVars>
          <dgm:hierBranch val="init"/>
        </dgm:presLayoutVars>
      </dgm:prSet>
      <dgm:spPr/>
    </dgm:pt>
    <dgm:pt modelId="{F969D516-D1AA-4AAD-8F2C-FB5F6D1CEC8F}" type="pres">
      <dgm:prSet presAssocID="{9CC96F25-F002-45AB-A6AE-54B167790CB1}" presName="rootComposite" presStyleCnt="0"/>
      <dgm:spPr/>
    </dgm:pt>
    <dgm:pt modelId="{8033C2F0-B861-4BD8-9EE4-C4E63FF5D1B5}" type="pres">
      <dgm:prSet presAssocID="{9CC96F25-F002-45AB-A6AE-54B167790CB1}" presName="rootText" presStyleLbl="node3" presStyleIdx="13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64F7F63-64C1-47E2-9AEE-A775423A18EA}" type="pres">
      <dgm:prSet presAssocID="{9CC96F25-F002-45AB-A6AE-54B167790CB1}" presName="rootConnector" presStyleLbl="node3" presStyleIdx="13" presStyleCnt="20"/>
      <dgm:spPr/>
      <dgm:t>
        <a:bodyPr/>
        <a:lstStyle/>
        <a:p>
          <a:endParaRPr lang="id-ID"/>
        </a:p>
      </dgm:t>
    </dgm:pt>
    <dgm:pt modelId="{E5E52856-D129-45E7-A521-3DE053EDD926}" type="pres">
      <dgm:prSet presAssocID="{9CC96F25-F002-45AB-A6AE-54B167790CB1}" presName="hierChild4" presStyleCnt="0"/>
      <dgm:spPr/>
    </dgm:pt>
    <dgm:pt modelId="{75D3D5F2-8B4F-4AD6-A7B2-E4F91D05BA3D}" type="pres">
      <dgm:prSet presAssocID="{9CC96F25-F002-45AB-A6AE-54B167790CB1}" presName="hierChild5" presStyleCnt="0"/>
      <dgm:spPr/>
    </dgm:pt>
    <dgm:pt modelId="{3A1FFDF3-FBF9-4025-BC04-C86630E8A87E}" type="pres">
      <dgm:prSet presAssocID="{8D0D9535-4CC1-4966-89B4-177D762994E1}" presName="Name37" presStyleLbl="parChTrans1D3" presStyleIdx="14" presStyleCnt="20" custSzX="129876" custSzY="1627772"/>
      <dgm:spPr/>
      <dgm:t>
        <a:bodyPr/>
        <a:lstStyle/>
        <a:p>
          <a:endParaRPr lang="id-ID"/>
        </a:p>
      </dgm:t>
    </dgm:pt>
    <dgm:pt modelId="{3DDF352E-A7D0-4A19-9318-52A0FA3EF6AE}" type="pres">
      <dgm:prSet presAssocID="{50F3BBE1-FA85-48F3-AA8A-4DAE0AD3C721}" presName="hierRoot2" presStyleCnt="0">
        <dgm:presLayoutVars>
          <dgm:hierBranch val="init"/>
        </dgm:presLayoutVars>
      </dgm:prSet>
      <dgm:spPr/>
    </dgm:pt>
    <dgm:pt modelId="{215D8695-D5D0-4121-800D-DF12C6AF94DF}" type="pres">
      <dgm:prSet presAssocID="{50F3BBE1-FA85-48F3-AA8A-4DAE0AD3C721}" presName="rootComposite" presStyleCnt="0"/>
      <dgm:spPr/>
    </dgm:pt>
    <dgm:pt modelId="{D9135D2B-B05A-4C58-843E-3BE589CDBDF6}" type="pres">
      <dgm:prSet presAssocID="{50F3BBE1-FA85-48F3-AA8A-4DAE0AD3C721}" presName="rootText" presStyleLbl="node3" presStyleIdx="14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AE6E92A5-9CF2-482C-A5AD-07D0E0B96AF2}" type="pres">
      <dgm:prSet presAssocID="{50F3BBE1-FA85-48F3-AA8A-4DAE0AD3C721}" presName="rootConnector" presStyleLbl="node3" presStyleIdx="14" presStyleCnt="20"/>
      <dgm:spPr/>
      <dgm:t>
        <a:bodyPr/>
        <a:lstStyle/>
        <a:p>
          <a:endParaRPr lang="id-ID"/>
        </a:p>
      </dgm:t>
    </dgm:pt>
    <dgm:pt modelId="{1378E5E0-D2EF-44F7-A0B1-1C1D4536019D}" type="pres">
      <dgm:prSet presAssocID="{50F3BBE1-FA85-48F3-AA8A-4DAE0AD3C721}" presName="hierChild4" presStyleCnt="0"/>
      <dgm:spPr/>
    </dgm:pt>
    <dgm:pt modelId="{EDD98E1F-A6AD-4455-90E5-F27FD19F73A3}" type="pres">
      <dgm:prSet presAssocID="{50F3BBE1-FA85-48F3-AA8A-4DAE0AD3C721}" presName="hierChild5" presStyleCnt="0"/>
      <dgm:spPr/>
    </dgm:pt>
    <dgm:pt modelId="{7EAF617F-DCDD-4111-994B-20D29D402F7D}" type="pres">
      <dgm:prSet presAssocID="{75783091-9F5F-4A54-B97D-DA912270CDE0}" presName="Name37" presStyleLbl="parChTrans1D3" presStyleIdx="15" presStyleCnt="20" custSzX="129876" custSzY="2242516"/>
      <dgm:spPr/>
      <dgm:t>
        <a:bodyPr/>
        <a:lstStyle/>
        <a:p>
          <a:endParaRPr lang="id-ID"/>
        </a:p>
      </dgm:t>
    </dgm:pt>
    <dgm:pt modelId="{BC694220-1EC5-4DA1-BC80-3300BDA99BBA}" type="pres">
      <dgm:prSet presAssocID="{6C11B83F-25D2-46D5-A7A2-E8C3C5C54227}" presName="hierRoot2" presStyleCnt="0">
        <dgm:presLayoutVars>
          <dgm:hierBranch val="init"/>
        </dgm:presLayoutVars>
      </dgm:prSet>
      <dgm:spPr/>
    </dgm:pt>
    <dgm:pt modelId="{1FBFDA5A-5C21-41F0-A314-5A81417A60DC}" type="pres">
      <dgm:prSet presAssocID="{6C11B83F-25D2-46D5-A7A2-E8C3C5C54227}" presName="rootComposite" presStyleCnt="0"/>
      <dgm:spPr/>
    </dgm:pt>
    <dgm:pt modelId="{D30F7247-D1E9-44CA-90E7-66FCC419C1C6}" type="pres">
      <dgm:prSet presAssocID="{6C11B83F-25D2-46D5-A7A2-E8C3C5C54227}" presName="rootText" presStyleLbl="node3" presStyleIdx="15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D7E2E5D2-8856-42A2-B8BB-05F726DFBC70}" type="pres">
      <dgm:prSet presAssocID="{6C11B83F-25D2-46D5-A7A2-E8C3C5C54227}" presName="rootConnector" presStyleLbl="node3" presStyleIdx="15" presStyleCnt="20"/>
      <dgm:spPr/>
      <dgm:t>
        <a:bodyPr/>
        <a:lstStyle/>
        <a:p>
          <a:endParaRPr lang="id-ID"/>
        </a:p>
      </dgm:t>
    </dgm:pt>
    <dgm:pt modelId="{30FFA779-018A-431D-A6A1-C135DE9CAFDB}" type="pres">
      <dgm:prSet presAssocID="{6C11B83F-25D2-46D5-A7A2-E8C3C5C54227}" presName="hierChild4" presStyleCnt="0"/>
      <dgm:spPr/>
    </dgm:pt>
    <dgm:pt modelId="{4DD8B3B4-9817-48AB-A4BC-E2BA22DFF7BC}" type="pres">
      <dgm:prSet presAssocID="{6C11B83F-25D2-46D5-A7A2-E8C3C5C54227}" presName="hierChild5" presStyleCnt="0"/>
      <dgm:spPr/>
    </dgm:pt>
    <dgm:pt modelId="{17D0DFF9-F762-4EA4-96B7-BA64F271CD9F}" type="pres">
      <dgm:prSet presAssocID="{76AE6DE3-EE23-42F1-BAD7-3D6E3C841F76}" presName="hierChild5" presStyleCnt="0"/>
      <dgm:spPr/>
    </dgm:pt>
    <dgm:pt modelId="{F7B23DA7-0440-4EC1-9AA9-BC99D9D19BA6}" type="pres">
      <dgm:prSet presAssocID="{04E5D163-6972-4225-9654-7228559841BD}" presName="Name37" presStyleLbl="parChTrans1D2" presStyleIdx="5" presStyleCnt="12" custSzX="2619166" custSzY="1535357"/>
      <dgm:spPr/>
      <dgm:t>
        <a:bodyPr/>
        <a:lstStyle/>
        <a:p>
          <a:endParaRPr lang="id-ID"/>
        </a:p>
      </dgm:t>
    </dgm:pt>
    <dgm:pt modelId="{89160E2E-6BAB-4EBE-BD79-D489B2D9251C}" type="pres">
      <dgm:prSet presAssocID="{F5644C5D-BE99-4351-AA07-476110AFFB95}" presName="hierRoot2" presStyleCnt="0">
        <dgm:presLayoutVars>
          <dgm:hierBranch val="init"/>
        </dgm:presLayoutVars>
      </dgm:prSet>
      <dgm:spPr/>
    </dgm:pt>
    <dgm:pt modelId="{51CAD11F-1AA4-4D9F-A4BE-1C13CBE8E3EB}" type="pres">
      <dgm:prSet presAssocID="{F5644C5D-BE99-4351-AA07-476110AFFB95}" presName="rootComposite" presStyleCnt="0"/>
      <dgm:spPr/>
    </dgm:pt>
    <dgm:pt modelId="{0D23828F-9F03-4467-A60E-38AC8BD2B068}" type="pres">
      <dgm:prSet presAssocID="{F5644C5D-BE99-4351-AA07-476110AFFB95}" presName="rootText" presStyleLbl="node2" presStyleIdx="5" presStyleCnt="6" custScaleX="221076" custScaleY="159436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DFB61DF8-F4C7-4665-B745-E6946131D331}" type="pres">
      <dgm:prSet presAssocID="{F5644C5D-BE99-4351-AA07-476110AFFB95}" presName="rootConnector" presStyleLbl="node2" presStyleIdx="5" presStyleCnt="6"/>
      <dgm:spPr/>
      <dgm:t>
        <a:bodyPr/>
        <a:lstStyle/>
        <a:p>
          <a:endParaRPr lang="id-ID"/>
        </a:p>
      </dgm:t>
    </dgm:pt>
    <dgm:pt modelId="{3E7D2C33-70EB-455A-98FF-BA7FAA846FCE}" type="pres">
      <dgm:prSet presAssocID="{F5644C5D-BE99-4351-AA07-476110AFFB95}" presName="hierChild4" presStyleCnt="0"/>
      <dgm:spPr/>
    </dgm:pt>
    <dgm:pt modelId="{21BAC210-E881-4B04-8D33-26428CAD180D}" type="pres">
      <dgm:prSet presAssocID="{3182F1DD-F865-489E-BAFC-B7AB9A1D2C99}" presName="Name37" presStyleLbl="parChTrans1D3" presStyleIdx="16" presStyleCnt="20" custSzX="129876" custSzY="398284"/>
      <dgm:spPr/>
      <dgm:t>
        <a:bodyPr/>
        <a:lstStyle/>
        <a:p>
          <a:endParaRPr lang="id-ID"/>
        </a:p>
      </dgm:t>
    </dgm:pt>
    <dgm:pt modelId="{74DA3194-2E7B-49BD-B2CC-6871BFA36C27}" type="pres">
      <dgm:prSet presAssocID="{B2037022-77B6-40C9-9208-5AFC842ECB0F}" presName="hierRoot2" presStyleCnt="0">
        <dgm:presLayoutVars>
          <dgm:hierBranch val="init"/>
        </dgm:presLayoutVars>
      </dgm:prSet>
      <dgm:spPr/>
    </dgm:pt>
    <dgm:pt modelId="{70B90C76-792B-4166-96AD-99299BFCDE74}" type="pres">
      <dgm:prSet presAssocID="{B2037022-77B6-40C9-9208-5AFC842ECB0F}" presName="rootComposite" presStyleCnt="0"/>
      <dgm:spPr/>
    </dgm:pt>
    <dgm:pt modelId="{45C500C6-5DB3-478E-90F8-6CA30E91DAB4}" type="pres">
      <dgm:prSet presAssocID="{B2037022-77B6-40C9-9208-5AFC842ECB0F}" presName="rootText" presStyleLbl="node3" presStyleIdx="16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C9958CDD-1F5C-442F-A05C-2E249630418B}" type="pres">
      <dgm:prSet presAssocID="{B2037022-77B6-40C9-9208-5AFC842ECB0F}" presName="rootConnector" presStyleLbl="node3" presStyleIdx="16" presStyleCnt="20"/>
      <dgm:spPr/>
      <dgm:t>
        <a:bodyPr/>
        <a:lstStyle/>
        <a:p>
          <a:endParaRPr lang="id-ID"/>
        </a:p>
      </dgm:t>
    </dgm:pt>
    <dgm:pt modelId="{47F56CE6-0A46-4A8E-9B46-72ADB8050D73}" type="pres">
      <dgm:prSet presAssocID="{B2037022-77B6-40C9-9208-5AFC842ECB0F}" presName="hierChild4" presStyleCnt="0"/>
      <dgm:spPr/>
    </dgm:pt>
    <dgm:pt modelId="{6407AFA9-A8E0-457E-B49B-318415F45C38}" type="pres">
      <dgm:prSet presAssocID="{B2037022-77B6-40C9-9208-5AFC842ECB0F}" presName="hierChild5" presStyleCnt="0"/>
      <dgm:spPr/>
    </dgm:pt>
    <dgm:pt modelId="{F3CFB9AF-3CDC-4EDF-AFD1-8EBA6A5AD433}" type="pres">
      <dgm:prSet presAssocID="{34DDE965-BEEE-4BBD-8D47-8FA8049C9645}" presName="Name37" presStyleLbl="parChTrans1D3" presStyleIdx="17" presStyleCnt="20" custSzX="129876" custSzY="1013028"/>
      <dgm:spPr/>
      <dgm:t>
        <a:bodyPr/>
        <a:lstStyle/>
        <a:p>
          <a:endParaRPr lang="id-ID"/>
        </a:p>
      </dgm:t>
    </dgm:pt>
    <dgm:pt modelId="{9B4215F6-8E0E-45A4-95FD-944E561FD340}" type="pres">
      <dgm:prSet presAssocID="{1BE50DA6-03E8-4633-AD9B-8BE75B64BDA6}" presName="hierRoot2" presStyleCnt="0">
        <dgm:presLayoutVars>
          <dgm:hierBranch val="init"/>
        </dgm:presLayoutVars>
      </dgm:prSet>
      <dgm:spPr/>
    </dgm:pt>
    <dgm:pt modelId="{2D4858AF-3EB3-4EC1-8AF5-8AC4D12CEB77}" type="pres">
      <dgm:prSet presAssocID="{1BE50DA6-03E8-4633-AD9B-8BE75B64BDA6}" presName="rootComposite" presStyleCnt="0"/>
      <dgm:spPr/>
    </dgm:pt>
    <dgm:pt modelId="{F4D49CF0-CA4C-40DA-960B-DEC6011CA793}" type="pres">
      <dgm:prSet presAssocID="{1BE50DA6-03E8-4633-AD9B-8BE75B64BDA6}" presName="rootText" presStyleLbl="node3" presStyleIdx="17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BDF5405A-643B-4306-AE01-428A403F48DB}" type="pres">
      <dgm:prSet presAssocID="{1BE50DA6-03E8-4633-AD9B-8BE75B64BDA6}" presName="rootConnector" presStyleLbl="node3" presStyleIdx="17" presStyleCnt="20"/>
      <dgm:spPr/>
      <dgm:t>
        <a:bodyPr/>
        <a:lstStyle/>
        <a:p>
          <a:endParaRPr lang="id-ID"/>
        </a:p>
      </dgm:t>
    </dgm:pt>
    <dgm:pt modelId="{0D47256B-671A-4540-9E16-CCC1F7A99081}" type="pres">
      <dgm:prSet presAssocID="{1BE50DA6-03E8-4633-AD9B-8BE75B64BDA6}" presName="hierChild4" presStyleCnt="0"/>
      <dgm:spPr/>
    </dgm:pt>
    <dgm:pt modelId="{2DF1EB19-6E3D-4145-B04D-5866E5E28BB5}" type="pres">
      <dgm:prSet presAssocID="{1BE50DA6-03E8-4633-AD9B-8BE75B64BDA6}" presName="hierChild5" presStyleCnt="0"/>
      <dgm:spPr/>
    </dgm:pt>
    <dgm:pt modelId="{5E476831-C3CF-48EC-81A3-04BA4B298772}" type="pres">
      <dgm:prSet presAssocID="{B09EAB79-737B-4EB7-86F8-5E34329D79CD}" presName="Name37" presStyleLbl="parChTrans1D3" presStyleIdx="18" presStyleCnt="20" custSzX="129876" custSzY="1627772"/>
      <dgm:spPr/>
      <dgm:t>
        <a:bodyPr/>
        <a:lstStyle/>
        <a:p>
          <a:endParaRPr lang="id-ID"/>
        </a:p>
      </dgm:t>
    </dgm:pt>
    <dgm:pt modelId="{1C9F53CD-4109-425B-8317-F4D6613E608F}" type="pres">
      <dgm:prSet presAssocID="{1F8F3FC8-7879-435E-A2AD-9AAD0C5F7839}" presName="hierRoot2" presStyleCnt="0">
        <dgm:presLayoutVars>
          <dgm:hierBranch val="init"/>
        </dgm:presLayoutVars>
      </dgm:prSet>
      <dgm:spPr/>
    </dgm:pt>
    <dgm:pt modelId="{01BEDC74-D78F-482F-AF57-33B75EB64DD9}" type="pres">
      <dgm:prSet presAssocID="{1F8F3FC8-7879-435E-A2AD-9AAD0C5F7839}" presName="rootComposite" presStyleCnt="0"/>
      <dgm:spPr/>
    </dgm:pt>
    <dgm:pt modelId="{19AD852B-07AF-4C62-95BE-52AE22848E02}" type="pres">
      <dgm:prSet presAssocID="{1F8F3FC8-7879-435E-A2AD-9AAD0C5F7839}" presName="rootText" presStyleLbl="node3" presStyleIdx="18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D714AFFB-A768-4339-86EF-9A16FF2B84A0}" type="pres">
      <dgm:prSet presAssocID="{1F8F3FC8-7879-435E-A2AD-9AAD0C5F7839}" presName="rootConnector" presStyleLbl="node3" presStyleIdx="18" presStyleCnt="20"/>
      <dgm:spPr/>
      <dgm:t>
        <a:bodyPr/>
        <a:lstStyle/>
        <a:p>
          <a:endParaRPr lang="id-ID"/>
        </a:p>
      </dgm:t>
    </dgm:pt>
    <dgm:pt modelId="{A82CF377-10DC-453A-8607-8C558A801069}" type="pres">
      <dgm:prSet presAssocID="{1F8F3FC8-7879-435E-A2AD-9AAD0C5F7839}" presName="hierChild4" presStyleCnt="0"/>
      <dgm:spPr/>
    </dgm:pt>
    <dgm:pt modelId="{1FB6527B-20D5-407A-B6B0-AC1A1F9516D1}" type="pres">
      <dgm:prSet presAssocID="{1F8F3FC8-7879-435E-A2AD-9AAD0C5F7839}" presName="hierChild5" presStyleCnt="0"/>
      <dgm:spPr/>
    </dgm:pt>
    <dgm:pt modelId="{3FEA000C-0C76-415F-8CBA-6342A6A1676F}" type="pres">
      <dgm:prSet presAssocID="{DBBD657F-E99E-45C9-B4A2-9D0BF3FF1244}" presName="Name37" presStyleLbl="parChTrans1D3" presStyleIdx="19" presStyleCnt="20" custSzX="129876" custSzY="2242516"/>
      <dgm:spPr/>
      <dgm:t>
        <a:bodyPr/>
        <a:lstStyle/>
        <a:p>
          <a:endParaRPr lang="id-ID"/>
        </a:p>
      </dgm:t>
    </dgm:pt>
    <dgm:pt modelId="{2A779625-117F-4CAF-BFC6-2AE9BBA0389D}" type="pres">
      <dgm:prSet presAssocID="{D80C1514-0EFE-4888-A775-779DDD5E4930}" presName="hierRoot2" presStyleCnt="0">
        <dgm:presLayoutVars>
          <dgm:hierBranch val="init"/>
        </dgm:presLayoutVars>
      </dgm:prSet>
      <dgm:spPr/>
    </dgm:pt>
    <dgm:pt modelId="{4F93E373-7EFF-4389-B08E-01AD192F7FD7}" type="pres">
      <dgm:prSet presAssocID="{D80C1514-0EFE-4888-A775-779DDD5E4930}" presName="rootComposite" presStyleCnt="0"/>
      <dgm:spPr/>
    </dgm:pt>
    <dgm:pt modelId="{75BD8652-EAD8-43C2-812D-9469199E54E1}" type="pres">
      <dgm:prSet presAssocID="{D80C1514-0EFE-4888-A775-779DDD5E4930}" presName="rootText" presStyleLbl="node3" presStyleIdx="19" presStyleCnt="20" custScaleX="142855" custScaleY="142854" custLinFactNeighborX="1103" custLinFactNeighborY="18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AF6CFDCD-88AE-4810-8A9C-E89E8A776F7B}" type="pres">
      <dgm:prSet presAssocID="{D80C1514-0EFE-4888-A775-779DDD5E4930}" presName="rootConnector" presStyleLbl="node3" presStyleIdx="19" presStyleCnt="20"/>
      <dgm:spPr/>
      <dgm:t>
        <a:bodyPr/>
        <a:lstStyle/>
        <a:p>
          <a:endParaRPr lang="id-ID"/>
        </a:p>
      </dgm:t>
    </dgm:pt>
    <dgm:pt modelId="{364D31F0-8D27-4446-9A96-016A370F6A4A}" type="pres">
      <dgm:prSet presAssocID="{D80C1514-0EFE-4888-A775-779DDD5E4930}" presName="hierChild4" presStyleCnt="0"/>
      <dgm:spPr/>
    </dgm:pt>
    <dgm:pt modelId="{C8E8F85D-34CD-40D5-9EB2-9EBA1E250F32}" type="pres">
      <dgm:prSet presAssocID="{D80C1514-0EFE-4888-A775-779DDD5E4930}" presName="hierChild5" presStyleCnt="0"/>
      <dgm:spPr/>
    </dgm:pt>
    <dgm:pt modelId="{CF3A6B33-E7E1-4D8F-B3B8-64707F787C74}" type="pres">
      <dgm:prSet presAssocID="{F5644C5D-BE99-4351-AA07-476110AFFB95}" presName="hierChild5" presStyleCnt="0"/>
      <dgm:spPr/>
    </dgm:pt>
    <dgm:pt modelId="{A858E514-991E-4582-957A-22F3425368E9}" type="pres">
      <dgm:prSet presAssocID="{2D6693E6-7ED4-4FF6-AFD9-F55486565DEF}" presName="hierChild3" presStyleCnt="0"/>
      <dgm:spPr/>
    </dgm:pt>
    <dgm:pt modelId="{07F84AD9-9646-4D04-85D1-81E06197D64E}" type="pres">
      <dgm:prSet presAssocID="{0A8DC493-B088-45C1-9E38-E84A49410019}" presName="Name111" presStyleLbl="parChTrans1D2" presStyleIdx="6" presStyleCnt="12" custSzX="575324" custSzY="244745"/>
      <dgm:spPr/>
      <dgm:t>
        <a:bodyPr/>
        <a:lstStyle/>
        <a:p>
          <a:endParaRPr lang="id-ID"/>
        </a:p>
      </dgm:t>
    </dgm:pt>
    <dgm:pt modelId="{FBD17AD3-F013-40B6-BDAA-DE3CC8300005}" type="pres">
      <dgm:prSet presAssocID="{911EB92F-3A03-490C-ACE3-9198DAA168FD}" presName="hierRoot3" presStyleCnt="0">
        <dgm:presLayoutVars>
          <dgm:hierBranch val="init"/>
        </dgm:presLayoutVars>
      </dgm:prSet>
      <dgm:spPr/>
    </dgm:pt>
    <dgm:pt modelId="{14449CEE-7058-42AB-96B6-158851D2DE49}" type="pres">
      <dgm:prSet presAssocID="{911EB92F-3A03-490C-ACE3-9198DAA168FD}" presName="rootComposite3" presStyleCnt="0"/>
      <dgm:spPr/>
    </dgm:pt>
    <dgm:pt modelId="{4AB0E1B8-4C54-499A-9E7E-DA8E8A91F9F3}" type="pres">
      <dgm:prSet presAssocID="{911EB92F-3A03-490C-ACE3-9198DAA168FD}" presName="rootText3" presStyleLbl="asst1" presStyleIdx="0" presStyleCnt="6" custScaleX="142855" custScaleY="142854" custLinFactX="95753" custLinFactY="76812" custLinFactNeighborX="100000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731F213A-CDBC-41EE-9F9E-B221C9FDB9BD}" type="pres">
      <dgm:prSet presAssocID="{911EB92F-3A03-490C-ACE3-9198DAA168FD}" presName="rootConnector3" presStyleLbl="asst1" presStyleIdx="0" presStyleCnt="6"/>
      <dgm:spPr/>
      <dgm:t>
        <a:bodyPr/>
        <a:lstStyle/>
        <a:p>
          <a:endParaRPr lang="id-ID"/>
        </a:p>
      </dgm:t>
    </dgm:pt>
    <dgm:pt modelId="{60586297-44AC-4EA6-8D25-F6B2FA32D2F8}" type="pres">
      <dgm:prSet presAssocID="{911EB92F-3A03-490C-ACE3-9198DAA168FD}" presName="hierChild6" presStyleCnt="0"/>
      <dgm:spPr/>
    </dgm:pt>
    <dgm:pt modelId="{B9712F92-9572-4298-B51E-77B5682BE901}" type="pres">
      <dgm:prSet presAssocID="{911EB92F-3A03-490C-ACE3-9198DAA168FD}" presName="hierChild7" presStyleCnt="0"/>
      <dgm:spPr/>
    </dgm:pt>
    <dgm:pt modelId="{E29C714E-4D7E-4407-8E16-654D34F97097}" type="pres">
      <dgm:prSet presAssocID="{D54322C9-9BA8-4A74-8FA1-5F44618E840C}" presName="Name111" presStyleLbl="parChTrans1D2" presStyleIdx="7" presStyleCnt="12"/>
      <dgm:spPr/>
      <dgm:t>
        <a:bodyPr/>
        <a:lstStyle/>
        <a:p>
          <a:endParaRPr lang="id-ID"/>
        </a:p>
      </dgm:t>
    </dgm:pt>
    <dgm:pt modelId="{D51BE26A-3EF3-417F-BD2F-7144C7A39332}" type="pres">
      <dgm:prSet presAssocID="{4C6193EE-47AB-40BB-9ED5-903A9DFADC78}" presName="hierRoot3" presStyleCnt="0">
        <dgm:presLayoutVars>
          <dgm:hierBranch val="init"/>
        </dgm:presLayoutVars>
      </dgm:prSet>
      <dgm:spPr/>
    </dgm:pt>
    <dgm:pt modelId="{3E0B03AB-E938-4D13-9E0E-DFA324E8D330}" type="pres">
      <dgm:prSet presAssocID="{4C6193EE-47AB-40BB-9ED5-903A9DFADC78}" presName="rootComposite3" presStyleCnt="0"/>
      <dgm:spPr/>
    </dgm:pt>
    <dgm:pt modelId="{BBFAB1F9-535B-4F4E-86F7-7BDC92384950}" type="pres">
      <dgm:prSet presAssocID="{4C6193EE-47AB-40BB-9ED5-903A9DFADC78}" presName="rootText3" presStyleLbl="asst1" presStyleIdx="1" presStyleCnt="6" custScaleX="140028" custScaleY="137343" custLinFactNeighborX="9514" custLinFactNeighborY="167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CB339F34-B1E1-4ECB-B4D1-88CC82AD475C}" type="pres">
      <dgm:prSet presAssocID="{4C6193EE-47AB-40BB-9ED5-903A9DFADC78}" presName="rootConnector3" presStyleLbl="asst1" presStyleIdx="1" presStyleCnt="6"/>
      <dgm:spPr/>
      <dgm:t>
        <a:bodyPr/>
        <a:lstStyle/>
        <a:p>
          <a:endParaRPr lang="id-ID"/>
        </a:p>
      </dgm:t>
    </dgm:pt>
    <dgm:pt modelId="{ECCB703F-3497-4624-A22F-2810F5CD0A4C}" type="pres">
      <dgm:prSet presAssocID="{4C6193EE-47AB-40BB-9ED5-903A9DFADC78}" presName="hierChild6" presStyleCnt="0"/>
      <dgm:spPr/>
    </dgm:pt>
    <dgm:pt modelId="{077A7F87-BA00-488C-9CCF-20C03EA7588D}" type="pres">
      <dgm:prSet presAssocID="{4C6193EE-47AB-40BB-9ED5-903A9DFADC78}" presName="hierChild7" presStyleCnt="0"/>
      <dgm:spPr/>
    </dgm:pt>
    <dgm:pt modelId="{125B5FCC-48E9-4B00-8E89-B271183FFA2C}" type="pres">
      <dgm:prSet presAssocID="{11ECEC6C-F870-4F72-8243-E2DAE2B95261}" presName="Name111" presStyleLbl="parChTrans1D2" presStyleIdx="8" presStyleCnt="12" custSzX="548492" custSzY="724181"/>
      <dgm:spPr/>
      <dgm:t>
        <a:bodyPr/>
        <a:lstStyle/>
        <a:p>
          <a:endParaRPr lang="id-ID"/>
        </a:p>
      </dgm:t>
    </dgm:pt>
    <dgm:pt modelId="{83102DF6-6CF1-4380-B2C8-BB3800501A72}" type="pres">
      <dgm:prSet presAssocID="{2A7CD327-CDC8-48E5-8992-CC9A52AD92FF}" presName="hierRoot3" presStyleCnt="0">
        <dgm:presLayoutVars>
          <dgm:hierBranch val="init"/>
        </dgm:presLayoutVars>
      </dgm:prSet>
      <dgm:spPr/>
    </dgm:pt>
    <dgm:pt modelId="{E476852B-3F2F-4FB4-806C-237C4BBF3A49}" type="pres">
      <dgm:prSet presAssocID="{2A7CD327-CDC8-48E5-8992-CC9A52AD92FF}" presName="rootComposite3" presStyleCnt="0"/>
      <dgm:spPr/>
    </dgm:pt>
    <dgm:pt modelId="{8A00384B-CE8C-4985-B649-9D062E50E402}" type="pres">
      <dgm:prSet presAssocID="{2A7CD327-CDC8-48E5-8992-CC9A52AD92FF}" presName="rootText3" presStyleLbl="asst1" presStyleIdx="2" presStyleCnt="6" custScaleX="125212" custScaleY="142854" custLinFactX="95753" custLinFactY="92098" custLinFactNeighborX="100000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6A0C67C-F826-4B26-BCA4-1456480ECDA4}" type="pres">
      <dgm:prSet presAssocID="{2A7CD327-CDC8-48E5-8992-CC9A52AD92FF}" presName="rootConnector3" presStyleLbl="asst1" presStyleIdx="2" presStyleCnt="6"/>
      <dgm:spPr/>
      <dgm:t>
        <a:bodyPr/>
        <a:lstStyle/>
        <a:p>
          <a:endParaRPr lang="id-ID"/>
        </a:p>
      </dgm:t>
    </dgm:pt>
    <dgm:pt modelId="{D1772613-F4E7-4CAD-8579-B86055D6B916}" type="pres">
      <dgm:prSet presAssocID="{2A7CD327-CDC8-48E5-8992-CC9A52AD92FF}" presName="hierChild6" presStyleCnt="0"/>
      <dgm:spPr/>
    </dgm:pt>
    <dgm:pt modelId="{D52055C2-C922-479C-96EA-9295A7B60E94}" type="pres">
      <dgm:prSet presAssocID="{2A7CD327-CDC8-48E5-8992-CC9A52AD92FF}" presName="hierChild7" presStyleCnt="0"/>
      <dgm:spPr/>
    </dgm:pt>
    <dgm:pt modelId="{16886EFD-6D1B-4C9D-AED2-3F0244E9D4A4}" type="pres">
      <dgm:prSet presAssocID="{B3E0611E-44CC-40AC-B355-5E49982A7D37}" presName="Name111" presStyleLbl="parChTrans1D2" presStyleIdx="9" presStyleCnt="12" custSzX="579697" custSzY="716934"/>
      <dgm:spPr/>
      <dgm:t>
        <a:bodyPr/>
        <a:lstStyle/>
        <a:p>
          <a:endParaRPr lang="id-ID"/>
        </a:p>
      </dgm:t>
    </dgm:pt>
    <dgm:pt modelId="{F73451EC-ED85-475E-9735-F92BDC16838D}" type="pres">
      <dgm:prSet presAssocID="{4FFD2468-731F-48D6-8561-0AFB4455CD24}" presName="hierRoot3" presStyleCnt="0">
        <dgm:presLayoutVars>
          <dgm:hierBranch val="init"/>
        </dgm:presLayoutVars>
      </dgm:prSet>
      <dgm:spPr/>
    </dgm:pt>
    <dgm:pt modelId="{F9802266-B4CD-4CFF-9E64-01F631E352CD}" type="pres">
      <dgm:prSet presAssocID="{4FFD2468-731F-48D6-8561-0AFB4455CD24}" presName="rootComposite3" presStyleCnt="0"/>
      <dgm:spPr/>
    </dgm:pt>
    <dgm:pt modelId="{EDF25868-396A-47C9-B7C4-D87BDF83E06C}" type="pres">
      <dgm:prSet presAssocID="{4FFD2468-731F-48D6-8561-0AFB4455CD24}" presName="rootText3" presStyleLbl="asst1" presStyleIdx="3" presStyleCnt="6" custScaleX="162869" custScaleY="142854" custLinFactX="100000" custLinFactY="-28126" custLinFactNeighborX="149683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80BEA22D-9C9E-4039-88E6-243F1A858571}" type="pres">
      <dgm:prSet presAssocID="{4FFD2468-731F-48D6-8561-0AFB4455CD24}" presName="rootConnector3" presStyleLbl="asst1" presStyleIdx="3" presStyleCnt="6"/>
      <dgm:spPr/>
      <dgm:t>
        <a:bodyPr/>
        <a:lstStyle/>
        <a:p>
          <a:endParaRPr lang="id-ID"/>
        </a:p>
      </dgm:t>
    </dgm:pt>
    <dgm:pt modelId="{40506780-B077-4D99-83A2-F4BC9D8C6F78}" type="pres">
      <dgm:prSet presAssocID="{4FFD2468-731F-48D6-8561-0AFB4455CD24}" presName="hierChild6" presStyleCnt="0"/>
      <dgm:spPr/>
    </dgm:pt>
    <dgm:pt modelId="{D84EA580-0FAD-4646-A8E6-5D09321F930E}" type="pres">
      <dgm:prSet presAssocID="{4FFD2468-731F-48D6-8561-0AFB4455CD24}" presName="hierChild7" presStyleCnt="0"/>
      <dgm:spPr/>
    </dgm:pt>
    <dgm:pt modelId="{89A84B24-2CB4-48F7-B6AD-071382B0F7A8}" type="pres">
      <dgm:prSet presAssocID="{9A93B8BE-A8E6-48F6-B17C-C3B39B4A89BC}" presName="Name111" presStyleLbl="parChTrans1D2" presStyleIdx="10" presStyleCnt="12" custSzX="548492" custSzY="1183416"/>
      <dgm:spPr/>
      <dgm:t>
        <a:bodyPr/>
        <a:lstStyle/>
        <a:p>
          <a:endParaRPr lang="id-ID"/>
        </a:p>
      </dgm:t>
    </dgm:pt>
    <dgm:pt modelId="{CCF14AE0-93D7-484F-B62B-9EE55C5DF8E0}" type="pres">
      <dgm:prSet presAssocID="{CB85015A-1450-4FB7-B794-F6C16485CCA8}" presName="hierRoot3" presStyleCnt="0">
        <dgm:presLayoutVars>
          <dgm:hierBranch val="init"/>
        </dgm:presLayoutVars>
      </dgm:prSet>
      <dgm:spPr/>
    </dgm:pt>
    <dgm:pt modelId="{D82C0DA7-62FB-4D5C-B7DD-34F42D969BEE}" type="pres">
      <dgm:prSet presAssocID="{CB85015A-1450-4FB7-B794-F6C16485CCA8}" presName="rootComposite3" presStyleCnt="0"/>
      <dgm:spPr/>
    </dgm:pt>
    <dgm:pt modelId="{567340AB-529D-4F36-AC02-010B72A1AB6D}" type="pres">
      <dgm:prSet presAssocID="{CB85015A-1450-4FB7-B794-F6C16485CCA8}" presName="rootText3" presStyleLbl="asst1" presStyleIdx="4" presStyleCnt="6" custScaleX="165239" custScaleY="142854" custLinFactX="200000" custLinFactY="-52868" custLinFactNeighborX="235922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FD132EAD-33E0-44A0-BE30-650FA2643CAC}" type="pres">
      <dgm:prSet presAssocID="{CB85015A-1450-4FB7-B794-F6C16485CCA8}" presName="rootConnector3" presStyleLbl="asst1" presStyleIdx="4" presStyleCnt="6"/>
      <dgm:spPr/>
      <dgm:t>
        <a:bodyPr/>
        <a:lstStyle/>
        <a:p>
          <a:endParaRPr lang="id-ID"/>
        </a:p>
      </dgm:t>
    </dgm:pt>
    <dgm:pt modelId="{3A1157EE-B6AC-4DEF-B634-DAB72223B6D5}" type="pres">
      <dgm:prSet presAssocID="{CB85015A-1450-4FB7-B794-F6C16485CCA8}" presName="hierChild6" presStyleCnt="0"/>
      <dgm:spPr/>
    </dgm:pt>
    <dgm:pt modelId="{732868DF-50C4-4DBF-8D4F-3888C6ECCB10}" type="pres">
      <dgm:prSet presAssocID="{CB85015A-1450-4FB7-B794-F6C16485CCA8}" presName="hierChild7" presStyleCnt="0"/>
      <dgm:spPr/>
    </dgm:pt>
    <dgm:pt modelId="{05EF2E36-BD58-468E-80CF-E170E0223828}" type="pres">
      <dgm:prSet presAssocID="{C0BDD909-67CC-487D-B052-F60B102265DE}" presName="Name111" presStyleLbl="parChTrans1D2" presStyleIdx="11" presStyleCnt="12" custSzX="575324" custSzY="1182554"/>
      <dgm:spPr/>
      <dgm:t>
        <a:bodyPr/>
        <a:lstStyle/>
        <a:p>
          <a:endParaRPr lang="id-ID"/>
        </a:p>
      </dgm:t>
    </dgm:pt>
    <dgm:pt modelId="{47F7ACF5-17A7-4215-9E83-1453AFAD702C}" type="pres">
      <dgm:prSet presAssocID="{6EC0938A-F5C1-4025-830C-03B4E378348D}" presName="hierRoot3" presStyleCnt="0">
        <dgm:presLayoutVars>
          <dgm:hierBranch val="init"/>
        </dgm:presLayoutVars>
      </dgm:prSet>
      <dgm:spPr/>
    </dgm:pt>
    <dgm:pt modelId="{F62C626E-B28F-4A5E-A59D-32461DBECEEF}" type="pres">
      <dgm:prSet presAssocID="{6EC0938A-F5C1-4025-830C-03B4E378348D}" presName="rootComposite3" presStyleCnt="0"/>
      <dgm:spPr/>
    </dgm:pt>
    <dgm:pt modelId="{D052E820-F26A-4C22-97FD-559EB44B5F2D}" type="pres">
      <dgm:prSet presAssocID="{6EC0938A-F5C1-4025-830C-03B4E378348D}" presName="rootText3" presStyleLbl="asst1" presStyleIdx="5" presStyleCnt="6" custScaleX="162869" custScaleY="142854" custLinFactX="100000" custLinFactNeighborX="149683" custLinFactNeighborY="72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6C187A6A-3E7E-4F9D-A2E8-1FD1DD5F551A}" type="pres">
      <dgm:prSet presAssocID="{6EC0938A-F5C1-4025-830C-03B4E378348D}" presName="rootConnector3" presStyleLbl="asst1" presStyleIdx="5" presStyleCnt="6"/>
      <dgm:spPr/>
      <dgm:t>
        <a:bodyPr/>
        <a:lstStyle/>
        <a:p>
          <a:endParaRPr lang="id-ID"/>
        </a:p>
      </dgm:t>
    </dgm:pt>
    <dgm:pt modelId="{5E4F808F-FA6F-4A73-AEE4-658A2069E5E7}" type="pres">
      <dgm:prSet presAssocID="{6EC0938A-F5C1-4025-830C-03B4E378348D}" presName="hierChild6" presStyleCnt="0"/>
      <dgm:spPr/>
    </dgm:pt>
    <dgm:pt modelId="{35738F3F-11FD-42EF-85E6-AAD042CC4B30}" type="pres">
      <dgm:prSet presAssocID="{6EC0938A-F5C1-4025-830C-03B4E378348D}" presName="hierChild7" presStyleCnt="0"/>
      <dgm:spPr/>
    </dgm:pt>
  </dgm:ptLst>
  <dgm:cxnLst>
    <dgm:cxn modelId="{0BF568B0-DA0B-47D9-8984-0F43C64F40BA}" srcId="{2D6693E6-7ED4-4FF6-AFD9-F55486565DEF}" destId="{C23B5DF7-ED6F-46BB-8E23-AD3009241645}" srcOrd="2" destOrd="0" parTransId="{5CA5EE85-598A-4A35-9F45-ABFCE53BF425}" sibTransId="{C8F37F83-A3CB-413F-8C55-DCF38ECA2342}"/>
    <dgm:cxn modelId="{31CF6005-28DC-44BB-9D69-0E330618E462}" srcId="{76AE6DE3-EE23-42F1-BAD7-3D6E3C841F76}" destId="{6C11B83F-25D2-46D5-A7A2-E8C3C5C54227}" srcOrd="3" destOrd="0" parTransId="{75783091-9F5F-4A54-B97D-DA912270CDE0}" sibTransId="{4CE39721-EAF5-4231-8CE4-0604E0E79471}"/>
    <dgm:cxn modelId="{E3CF2D6E-F27B-E044-914A-BE4A9EA03030}" type="presOf" srcId="{8A12145F-6AC7-40FC-A921-FCE6B72920DE}" destId="{E8E6F954-9CDE-4C7F-A5F9-71B9223BD345}" srcOrd="0" destOrd="0" presId="urn:microsoft.com/office/officeart/2005/8/layout/orgChart1"/>
    <dgm:cxn modelId="{E98BF5D7-985C-4A49-9D55-EF7379CD6C3D}" type="presOf" srcId="{2A7CD327-CDC8-48E5-8992-CC9A52AD92FF}" destId="{36A0C67C-F826-4B26-BCA4-1456480ECDA4}" srcOrd="1" destOrd="0" presId="urn:microsoft.com/office/officeart/2005/8/layout/orgChart1"/>
    <dgm:cxn modelId="{503EB547-C60E-4E77-ADF1-D15C465E9C65}" srcId="{3B12D227-9BD0-4C59-B81A-87B94746A860}" destId="{E9395534-3E2A-489A-8C4A-8873EB34B55E}" srcOrd="1" destOrd="0" parTransId="{5344DBFB-3DE6-4342-BBE8-FB44D9F7F122}" sibTransId="{AED26632-8597-4D51-BCDD-662E8E4DA4FB}"/>
    <dgm:cxn modelId="{BB055EF3-1BED-9A45-9D6F-9BF90D14F77B}" type="presOf" srcId="{C23B5DF7-ED6F-46BB-8E23-AD3009241645}" destId="{B999DF05-C5D3-4106-814D-5F79E5743056}" srcOrd="0" destOrd="0" presId="urn:microsoft.com/office/officeart/2005/8/layout/orgChart1"/>
    <dgm:cxn modelId="{7ABBCBA3-E394-8E44-BA85-7A00F8CF6351}" type="presOf" srcId="{A3759692-08C5-4F9D-BAE5-7ADEE519C912}" destId="{6B068EC0-4020-45BF-A59D-6992DEF54CA9}" srcOrd="1" destOrd="0" presId="urn:microsoft.com/office/officeart/2005/8/layout/orgChart1"/>
    <dgm:cxn modelId="{81E1349A-B8CD-C24E-B51F-6184C1FEB754}" type="presOf" srcId="{4C6193EE-47AB-40BB-9ED5-903A9DFADC78}" destId="{CB339F34-B1E1-4ECB-B4D1-88CC82AD475C}" srcOrd="1" destOrd="0" presId="urn:microsoft.com/office/officeart/2005/8/layout/orgChart1"/>
    <dgm:cxn modelId="{2501C8AD-F02C-2245-ACBC-64397F1D43DB}" type="presOf" srcId="{76AE6DE3-EE23-42F1-BAD7-3D6E3C841F76}" destId="{DE9DD67D-0A8B-44C5-97C2-506F7EC526C2}" srcOrd="1" destOrd="0" presId="urn:microsoft.com/office/officeart/2005/8/layout/orgChart1"/>
    <dgm:cxn modelId="{9900859D-8A02-9F47-9CBF-A6A2D8234E0E}" type="presOf" srcId="{08201BE5-98B8-4D31-87D7-4E4544C8E511}" destId="{01ECF351-361C-4AA8-9F66-7B2AF5C86F5B}" srcOrd="1" destOrd="0" presId="urn:microsoft.com/office/officeart/2005/8/layout/orgChart1"/>
    <dgm:cxn modelId="{B396BE56-E8CC-D740-81BC-65BB3DECF05B}" type="presOf" srcId="{B3E0611E-44CC-40AC-B355-5E49982A7D37}" destId="{16886EFD-6D1B-4C9D-AED2-3F0244E9D4A4}" srcOrd="0" destOrd="0" presId="urn:microsoft.com/office/officeart/2005/8/layout/orgChart1"/>
    <dgm:cxn modelId="{DC353864-4EA5-E64B-AD2E-293987631F6D}" type="presOf" srcId="{50F3BBE1-FA85-48F3-AA8A-4DAE0AD3C721}" destId="{D9135D2B-B05A-4C58-843E-3BE589CDBDF6}" srcOrd="0" destOrd="0" presId="urn:microsoft.com/office/officeart/2005/8/layout/orgChart1"/>
    <dgm:cxn modelId="{268FAE78-2D8B-7B40-AEE8-532FD88D0B2D}" type="presOf" srcId="{E670B49D-E255-4F02-B5AE-2F5D89A3540A}" destId="{DF8A8C30-AEC8-4493-90BC-C5D53F9819B0}" srcOrd="0" destOrd="0" presId="urn:microsoft.com/office/officeart/2005/8/layout/orgChart1"/>
    <dgm:cxn modelId="{263345FA-B14C-1F4D-9557-C1EF38ACFFAC}" type="presOf" srcId="{BFB9AF62-46DB-4311-A9CD-508421586130}" destId="{7B6D6F33-F785-45C3-9828-A89ABF30CE94}" srcOrd="0" destOrd="0" presId="urn:microsoft.com/office/officeart/2005/8/layout/orgChart1"/>
    <dgm:cxn modelId="{1E6D5480-EB56-4973-8401-9FD264518D90}" srcId="{C23B5DF7-ED6F-46BB-8E23-AD3009241645}" destId="{08201BE5-98B8-4D31-87D7-4E4544C8E511}" srcOrd="0" destOrd="0" parTransId="{E926FDCF-9171-401F-859A-73EEB40D1089}" sibTransId="{6EEE1243-95B0-4AC7-904D-A3E1EB0A9E47}"/>
    <dgm:cxn modelId="{0DBEF1D9-F62F-41F4-9108-13F007E5A0E4}" srcId="{2D6693E6-7ED4-4FF6-AFD9-F55486565DEF}" destId="{F5644C5D-BE99-4351-AA07-476110AFFB95}" srcOrd="7" destOrd="0" parTransId="{04E5D163-6972-4225-9654-7228559841BD}" sibTransId="{EB2DEEE9-A7DF-4EC2-A2CA-F265A578CF81}"/>
    <dgm:cxn modelId="{981B9B9F-1C38-7246-BC03-11804D8485E8}" type="presOf" srcId="{04E5D163-6972-4225-9654-7228559841BD}" destId="{F7B23DA7-0440-4EC1-9AA9-BC99D9D19BA6}" srcOrd="0" destOrd="0" presId="urn:microsoft.com/office/officeart/2005/8/layout/orgChart1"/>
    <dgm:cxn modelId="{E7CEAA11-8020-8541-8FDE-F64C8F0809AC}" type="presOf" srcId="{E9395534-3E2A-489A-8C4A-8873EB34B55E}" destId="{24A206A3-274E-4781-B153-10F52982ADD9}" srcOrd="0" destOrd="0" presId="urn:microsoft.com/office/officeart/2005/8/layout/orgChart1"/>
    <dgm:cxn modelId="{39D24605-F306-457C-9A68-C4705B182F1A}" srcId="{3B12D227-9BD0-4C59-B81A-87B94746A860}" destId="{A3759692-08C5-4F9D-BAE5-7ADEE519C912}" srcOrd="2" destOrd="0" parTransId="{F834BF29-081C-45A8-805E-4279C8F11551}" sibTransId="{144B9BBD-028B-4F70-9617-5CEB7839FB28}"/>
    <dgm:cxn modelId="{AB22F49E-C564-42CB-93A9-93C7CA475445}" srcId="{C23B5DF7-ED6F-46BB-8E23-AD3009241645}" destId="{E8D9DB49-EB20-4E8D-99A3-104589329830}" srcOrd="2" destOrd="0" parTransId="{632F7D73-B5F8-43FD-A979-68CF8647C7DD}" sibTransId="{2014D92A-E830-417D-83D4-B5A5B2660950}"/>
    <dgm:cxn modelId="{D6C45D29-E466-2741-8CA5-0CBBE0A625F9}" type="presOf" srcId="{9CC96F25-F002-45AB-A6AE-54B167790CB1}" destId="{8033C2F0-B861-4BD8-9EE4-C4E63FF5D1B5}" srcOrd="0" destOrd="0" presId="urn:microsoft.com/office/officeart/2005/8/layout/orgChart1"/>
    <dgm:cxn modelId="{228F8D8C-1CC1-7B4C-BFC8-BC9E18AC2C5A}" type="presOf" srcId="{F5644C5D-BE99-4351-AA07-476110AFFB95}" destId="{DFB61DF8-F4C7-4665-B745-E6946131D331}" srcOrd="1" destOrd="0" presId="urn:microsoft.com/office/officeart/2005/8/layout/orgChart1"/>
    <dgm:cxn modelId="{3147A346-EB4A-B840-9ECC-923C8BE9B944}" type="presOf" srcId="{DBBD657F-E99E-45C9-B4A2-9D0BF3FF1244}" destId="{3FEA000C-0C76-415F-8CBA-6342A6A1676F}" srcOrd="0" destOrd="0" presId="urn:microsoft.com/office/officeart/2005/8/layout/orgChart1"/>
    <dgm:cxn modelId="{28E18926-2D7C-4F18-9C98-CC2EF7601547}" srcId="{0E6AB7C3-7390-4171-9DDA-72AD1D132FF7}" destId="{F17FC746-29FE-4699-94B6-25F447166CF3}" srcOrd="0" destOrd="0" parTransId="{D5F9C86E-69E4-48D9-8449-5AD03DA48682}" sibTransId="{20FD366E-35C9-43C0-86E7-A37FB1AC2D9B}"/>
    <dgm:cxn modelId="{9BD34981-4B7F-D947-9C31-F109ADA45FCE}" type="presOf" srcId="{6D022DA7-B7D9-4128-BC15-100C31C9F760}" destId="{DD53502D-46CC-4449-9133-7DA3AFBB8BCF}" srcOrd="0" destOrd="0" presId="urn:microsoft.com/office/officeart/2005/8/layout/orgChart1"/>
    <dgm:cxn modelId="{B5EDF3D7-E9EE-C74A-A9F7-B223DDFBAFF2}" type="presOf" srcId="{CB85015A-1450-4FB7-B794-F6C16485CCA8}" destId="{567340AB-529D-4F36-AC02-010B72A1AB6D}" srcOrd="0" destOrd="0" presId="urn:microsoft.com/office/officeart/2005/8/layout/orgChart1"/>
    <dgm:cxn modelId="{5C0864FC-92AD-D542-872A-59F440DAE485}" type="presOf" srcId="{E926FDCF-9171-401F-859A-73EEB40D1089}" destId="{710B67FA-3DFA-4453-8C9C-6C5802700705}" srcOrd="0" destOrd="0" presId="urn:microsoft.com/office/officeart/2005/8/layout/orgChart1"/>
    <dgm:cxn modelId="{675BD75A-A285-8D4A-8BAF-99CEBB4A3550}" type="presOf" srcId="{B2037022-77B6-40C9-9208-5AFC842ECB0F}" destId="{45C500C6-5DB3-478E-90F8-6CA30E91DAB4}" srcOrd="0" destOrd="0" presId="urn:microsoft.com/office/officeart/2005/8/layout/orgChart1"/>
    <dgm:cxn modelId="{5F2BEDAD-1E7E-4764-A751-4CA14B3028E9}" srcId="{2D6693E6-7ED4-4FF6-AFD9-F55486565DEF}" destId="{76AE6DE3-EE23-42F1-BAD7-3D6E3C841F76}" srcOrd="6" destOrd="0" parTransId="{E670B49D-E255-4F02-B5AE-2F5D89A3540A}" sibTransId="{26362A47-7D4E-4AC4-96B0-1CBC8BD296AB}"/>
    <dgm:cxn modelId="{5EC10C3B-5722-B642-88EF-5676005FFEBE}" type="presOf" srcId="{E5CB4C2F-4B8A-4B16-88B5-E86E1F89838A}" destId="{6E031E35-EDBE-447D-A97F-7B2801F193DA}" srcOrd="1" destOrd="0" presId="urn:microsoft.com/office/officeart/2005/8/layout/orgChart1"/>
    <dgm:cxn modelId="{563A14DA-EF1E-F24D-86CC-4C0790D1AF07}" type="presOf" srcId="{E9395534-3E2A-489A-8C4A-8873EB34B55E}" destId="{1BE0F3F7-DB2A-4D34-B153-FEF975A08826}" srcOrd="1" destOrd="0" presId="urn:microsoft.com/office/officeart/2005/8/layout/orgChart1"/>
    <dgm:cxn modelId="{DCC70374-98F2-1747-95E3-8C471B63A038}" type="presOf" srcId="{613757E1-306F-438E-88FA-87ECE9E06723}" destId="{30163795-01DD-4F98-A6DA-0863C2AE7AC7}" srcOrd="0" destOrd="0" presId="urn:microsoft.com/office/officeart/2005/8/layout/orgChart1"/>
    <dgm:cxn modelId="{2DBDB466-0458-5D48-94B8-B74D5D86D3F4}" type="presOf" srcId="{F17FC746-29FE-4699-94B6-25F447166CF3}" destId="{A45E21FD-BCAA-4C9B-8B98-23BE07197577}" srcOrd="0" destOrd="0" presId="urn:microsoft.com/office/officeart/2005/8/layout/orgChart1"/>
    <dgm:cxn modelId="{7DF5A421-A9A4-41B7-9605-3F0C18F418E0}" srcId="{C23B5DF7-ED6F-46BB-8E23-AD3009241645}" destId="{D607FD8B-F934-40AC-B7C5-8AD1B5453895}" srcOrd="1" destOrd="0" parTransId="{82508D9F-7C8A-44A0-9050-E020E5E74620}" sibTransId="{D77442B6-EABF-44BA-9274-672D0797C7DE}"/>
    <dgm:cxn modelId="{A3937A17-56B9-9540-9B30-0046AE640A7A}" type="presOf" srcId="{E8D9DB49-EB20-4E8D-99A3-104589329830}" destId="{45D4D9F1-7BBD-472E-B106-E3D954223486}" srcOrd="0" destOrd="0" presId="urn:microsoft.com/office/officeart/2005/8/layout/orgChart1"/>
    <dgm:cxn modelId="{65F94168-1E27-E74B-BEEF-E016BF8ECBED}" type="presOf" srcId="{F17FC746-29FE-4699-94B6-25F447166CF3}" destId="{EA776752-690C-4F86-9DAA-782E31C0D8C0}" srcOrd="1" destOrd="0" presId="urn:microsoft.com/office/officeart/2005/8/layout/orgChart1"/>
    <dgm:cxn modelId="{E1EA1A6F-7525-434A-8687-847B2E69E91A}" srcId="{E5CB4C2F-4B8A-4B16-88B5-E86E1F89838A}" destId="{2F24B1A2-5BB9-47E0-80BC-4FCF483B9433}" srcOrd="0" destOrd="0" parTransId="{7ACC13B4-D0A2-48E5-8C6D-678D111F0C81}" sibTransId="{FBA6925B-D37B-4B3E-88F7-AF00AF5418CA}"/>
    <dgm:cxn modelId="{92FAAF56-6731-C540-A6EC-E446F7C08F3C}" type="presOf" srcId="{D80C1514-0EFE-4888-A775-779DDD5E4930}" destId="{75BD8652-EAD8-43C2-812D-9469199E54E1}" srcOrd="0" destOrd="0" presId="urn:microsoft.com/office/officeart/2005/8/layout/orgChart1"/>
    <dgm:cxn modelId="{D02B9F94-97E9-654E-87BE-2EC62171BEE0}" type="presOf" srcId="{F834BF29-081C-45A8-805E-4279C8F11551}" destId="{AB2B27EC-93AD-4823-B51E-AB5D750A385F}" srcOrd="0" destOrd="0" presId="urn:microsoft.com/office/officeart/2005/8/layout/orgChart1"/>
    <dgm:cxn modelId="{D6E5B413-D1A9-7342-B12E-532F71CB2972}" type="presOf" srcId="{D54322C9-9BA8-4A74-8FA1-5F44618E840C}" destId="{E29C714E-4D7E-4407-8E16-654D34F97097}" srcOrd="0" destOrd="0" presId="urn:microsoft.com/office/officeart/2005/8/layout/orgChart1"/>
    <dgm:cxn modelId="{AEFB5E60-3EA5-3C41-A6CE-95FAED4055B8}" type="presOf" srcId="{2D6693E6-7ED4-4FF6-AFD9-F55486565DEF}" destId="{45F18B79-D77E-40E5-87C7-5606BAD6362A}" srcOrd="0" destOrd="0" presId="urn:microsoft.com/office/officeart/2005/8/layout/orgChart1"/>
    <dgm:cxn modelId="{3ADAA966-17F5-4CF5-831E-7F76D727A328}" srcId="{530F37BE-7405-494B-8417-B91C8FC43884}" destId="{2D6693E6-7ED4-4FF6-AFD9-F55486565DEF}" srcOrd="0" destOrd="0" parTransId="{16002D94-75CE-48CD-8B8B-8B31841A10B9}" sibTransId="{C4CA62A0-4F0A-42E3-A2AC-C91DC48EBB64}"/>
    <dgm:cxn modelId="{B40A1029-C151-514E-981E-CA036B9B81B4}" type="presOf" srcId="{C0BDD909-67CC-487D-B052-F60B102265DE}" destId="{05EF2E36-BD58-468E-80CF-E170E0223828}" srcOrd="0" destOrd="0" presId="urn:microsoft.com/office/officeart/2005/8/layout/orgChart1"/>
    <dgm:cxn modelId="{A9EB1203-CACF-4B43-9266-191A9AF20267}" type="presOf" srcId="{1BE50DA6-03E8-4633-AD9B-8BE75B64BDA6}" destId="{BDF5405A-643B-4306-AE01-428A403F48DB}" srcOrd="1" destOrd="0" presId="urn:microsoft.com/office/officeart/2005/8/layout/orgChart1"/>
    <dgm:cxn modelId="{A6BA2FFE-56C3-2040-8E28-441B64395A23}" type="presOf" srcId="{74CB340F-F58F-4D14-A8F8-01F92A7D4AFF}" destId="{DD7F1ABC-BE96-40C6-B743-8FBBC584D37E}" srcOrd="0" destOrd="0" presId="urn:microsoft.com/office/officeart/2005/8/layout/orgChart1"/>
    <dgm:cxn modelId="{81C49AE6-CB7C-594A-8AE3-2DE925F0914E}" type="presOf" srcId="{50F3BBE1-FA85-48F3-AA8A-4DAE0AD3C721}" destId="{AE6E92A5-9CF2-482C-A5AD-07D0E0B96AF2}" srcOrd="1" destOrd="0" presId="urn:microsoft.com/office/officeart/2005/8/layout/orgChart1"/>
    <dgm:cxn modelId="{AFD60DE0-3604-874A-B669-6D3791E70A4A}" type="presOf" srcId="{530F37BE-7405-494B-8417-B91C8FC43884}" destId="{1C68FEF0-A02C-45F3-849D-486BB1EC5B66}" srcOrd="0" destOrd="0" presId="urn:microsoft.com/office/officeart/2005/8/layout/orgChart1"/>
    <dgm:cxn modelId="{3C16693E-62AC-4CDB-AF09-CEAA80703423}" srcId="{F5644C5D-BE99-4351-AA07-476110AFFB95}" destId="{B2037022-77B6-40C9-9208-5AFC842ECB0F}" srcOrd="0" destOrd="0" parTransId="{3182F1DD-F865-489E-BAFC-B7AB9A1D2C99}" sibTransId="{E3A60D5D-2FE0-42A3-9D6B-C70AC3B20AA6}"/>
    <dgm:cxn modelId="{D53C2BF1-0690-4D6F-871A-CD0B9B8C9655}" srcId="{3B12D227-9BD0-4C59-B81A-87B94746A860}" destId="{74CB340F-F58F-4D14-A8F8-01F92A7D4AFF}" srcOrd="0" destOrd="0" parTransId="{E4E68D8F-AD88-4D21-8C3F-CA13A8ACF899}" sibTransId="{B63CA97E-797C-4879-9C0B-3A5CEE502639}"/>
    <dgm:cxn modelId="{F39851EA-97C0-2549-8039-E2A9703EA092}" type="presOf" srcId="{3B12D227-9BD0-4C59-B81A-87B94746A860}" destId="{B6B73A42-AEB2-49DF-BB89-BD382AFEC6DC}" srcOrd="1" destOrd="0" presId="urn:microsoft.com/office/officeart/2005/8/layout/orgChart1"/>
    <dgm:cxn modelId="{C73E79E9-4C32-D342-B78A-AB9A3D189C9B}" type="presOf" srcId="{9CC96F25-F002-45AB-A6AE-54B167790CB1}" destId="{364F7F63-64C1-47E2-9AEE-A775423A18EA}" srcOrd="1" destOrd="0" presId="urn:microsoft.com/office/officeart/2005/8/layout/orgChart1"/>
    <dgm:cxn modelId="{C6F4CF31-4DEA-9140-8FE5-5C81AB022385}" type="presOf" srcId="{0E6AB7C3-7390-4171-9DDA-72AD1D132FF7}" destId="{0296972D-483F-4148-A90A-C006AC11F537}" srcOrd="0" destOrd="0" presId="urn:microsoft.com/office/officeart/2005/8/layout/orgChart1"/>
    <dgm:cxn modelId="{C72DB6A4-0736-4DF5-9365-936CD12BB285}" srcId="{F5644C5D-BE99-4351-AA07-476110AFFB95}" destId="{1BE50DA6-03E8-4633-AD9B-8BE75B64BDA6}" srcOrd="1" destOrd="0" parTransId="{34DDE965-BEEE-4BBD-8D47-8FA8049C9645}" sibTransId="{B8064986-682D-49A0-801B-9ACDF4089E90}"/>
    <dgm:cxn modelId="{16E67BC8-891D-EF42-B05D-6C6FB34F4977}" type="presOf" srcId="{08201BE5-98B8-4D31-87D7-4E4544C8E511}" destId="{C5A29A70-3669-4495-991C-497B6A82163F}" srcOrd="0" destOrd="0" presId="urn:microsoft.com/office/officeart/2005/8/layout/orgChart1"/>
    <dgm:cxn modelId="{4EA9660D-D0E8-2248-9769-0247EA895478}" type="presOf" srcId="{33AFEAB8-FB78-451E-836B-564E81872356}" destId="{83CA92DC-9E36-4F5F-875D-88445731011B}" srcOrd="0" destOrd="0" presId="urn:microsoft.com/office/officeart/2005/8/layout/orgChart1"/>
    <dgm:cxn modelId="{3F897293-6CF3-4A46-808B-663441A74A94}" type="presOf" srcId="{5CA5EE85-598A-4A35-9F45-ABFCE53BF425}" destId="{2B7112CF-A56F-4A02-A3F4-209BE65DF289}" srcOrd="0" destOrd="0" presId="urn:microsoft.com/office/officeart/2005/8/layout/orgChart1"/>
    <dgm:cxn modelId="{6BEB546B-B6F8-A94B-B118-69F6101B4A60}" type="presOf" srcId="{1F8F3FC8-7879-435E-A2AD-9AAD0C5F7839}" destId="{19AD852B-07AF-4C62-95BE-52AE22848E02}" srcOrd="0" destOrd="0" presId="urn:microsoft.com/office/officeart/2005/8/layout/orgChart1"/>
    <dgm:cxn modelId="{C201D4AA-6FC9-4174-AE9A-2C46ED83B13B}" srcId="{E5CB4C2F-4B8A-4B16-88B5-E86E1F89838A}" destId="{8A12145F-6AC7-40FC-A921-FCE6B72920DE}" srcOrd="2" destOrd="0" parTransId="{BFB9AF62-46DB-4311-A9CD-508421586130}" sibTransId="{7E590CB9-FD64-4D61-A2D8-345BFC66C1CD}"/>
    <dgm:cxn modelId="{5E1B260C-A62B-4246-9185-950447267DB8}" type="presOf" srcId="{E02150CF-E62C-4DE3-B136-02F71C3EF006}" destId="{7EFF9476-4D3F-4508-96DA-82DDE0A2AAF5}" srcOrd="0" destOrd="0" presId="urn:microsoft.com/office/officeart/2005/8/layout/orgChart1"/>
    <dgm:cxn modelId="{AC36ED6E-9D19-4F48-95ED-B4D56FCB98FA}" type="presOf" srcId="{1F8F3FC8-7879-435E-A2AD-9AAD0C5F7839}" destId="{D714AFFB-A768-4339-86EF-9A16FF2B84A0}" srcOrd="1" destOrd="0" presId="urn:microsoft.com/office/officeart/2005/8/layout/orgChart1"/>
    <dgm:cxn modelId="{4B38C8CB-AD26-B54B-9488-03D9F1D180F1}" type="presOf" srcId="{11ECEC6C-F870-4F72-8243-E2DAE2B95261}" destId="{125B5FCC-48E9-4B00-8E89-B271183FFA2C}" srcOrd="0" destOrd="0" presId="urn:microsoft.com/office/officeart/2005/8/layout/orgChart1"/>
    <dgm:cxn modelId="{33CCE15F-447B-45A1-BFB5-929A4D111C89}" srcId="{2D6693E6-7ED4-4FF6-AFD9-F55486565DEF}" destId="{E5CB4C2F-4B8A-4B16-88B5-E86E1F89838A}" srcOrd="3" destOrd="0" parTransId="{33AFEAB8-FB78-451E-836B-564E81872356}" sibTransId="{B1EB8D3B-662E-4B0F-84E8-C2BC0203F51C}"/>
    <dgm:cxn modelId="{B6319E0A-0DED-2547-988C-EAEAD85A62CB}" type="presOf" srcId="{82508D9F-7C8A-44A0-9050-E020E5E74620}" destId="{FC530847-F685-4931-8746-3E945FF0650C}" srcOrd="0" destOrd="0" presId="urn:microsoft.com/office/officeart/2005/8/layout/orgChart1"/>
    <dgm:cxn modelId="{D38B6B70-3F51-F74E-8DEF-363F27E73A4B}" type="presOf" srcId="{D80C1514-0EFE-4888-A775-779DDD5E4930}" destId="{AF6CFDCD-88AE-4810-8A9C-E89E8A776F7B}" srcOrd="1" destOrd="0" presId="urn:microsoft.com/office/officeart/2005/8/layout/orgChart1"/>
    <dgm:cxn modelId="{B063E26E-5D65-5047-8144-D12EB2551CCC}" type="presOf" srcId="{B245DE33-7CC5-482A-8A3E-B3DC3F2FDFC0}" destId="{6CFA1B4B-6CDD-450F-95D2-B5DAB1F7D38B}" srcOrd="0" destOrd="0" presId="urn:microsoft.com/office/officeart/2005/8/layout/orgChart1"/>
    <dgm:cxn modelId="{3533FDC1-82F3-E740-8987-51342C74A376}" type="presOf" srcId="{B09EAB79-737B-4EB7-86F8-5E34329D79CD}" destId="{5E476831-C3CF-48EC-81A3-04BA4B298772}" srcOrd="0" destOrd="0" presId="urn:microsoft.com/office/officeart/2005/8/layout/orgChart1"/>
    <dgm:cxn modelId="{DDD0B670-13C7-4441-B2AE-4F3288D2A91D}" type="presOf" srcId="{D607FD8B-F934-40AC-B7C5-8AD1B5453895}" destId="{E9BB5E7B-7AC4-4BE4-B13A-66F4275AEA6D}" srcOrd="1" destOrd="0" presId="urn:microsoft.com/office/officeart/2005/8/layout/orgChart1"/>
    <dgm:cxn modelId="{0CDFA4AC-3D4B-469D-A201-8EA60424B378}" srcId="{2D6693E6-7ED4-4FF6-AFD9-F55486565DEF}" destId="{6EC0938A-F5C1-4025-830C-03B4E378348D}" srcOrd="11" destOrd="0" parTransId="{C0BDD909-67CC-487D-B052-F60B102265DE}" sibTransId="{E200DC61-8089-4379-B508-713ED5A4AF55}"/>
    <dgm:cxn modelId="{9E9462C9-20EC-5C42-BD62-43EC2D1BD13E}" type="presOf" srcId="{3B12D227-9BD0-4C59-B81A-87B94746A860}" destId="{81ED37F1-ECAA-4AB6-9D06-60646C27C34A}" srcOrd="0" destOrd="0" presId="urn:microsoft.com/office/officeart/2005/8/layout/orgChart1"/>
    <dgm:cxn modelId="{0713820D-9E01-3D4F-B04F-C715774431EE}" type="presOf" srcId="{2A7CD327-CDC8-48E5-8992-CC9A52AD92FF}" destId="{8A00384B-CE8C-4985-B649-9D062E50E402}" srcOrd="0" destOrd="0" presId="urn:microsoft.com/office/officeart/2005/8/layout/orgChart1"/>
    <dgm:cxn modelId="{B578F9DF-BA7F-C843-9E24-C31598DB4FB0}" type="presOf" srcId="{0A8DC493-B088-45C1-9E38-E84A49410019}" destId="{07F84AD9-9646-4D04-85D1-81E06197D64E}" srcOrd="0" destOrd="0" presId="urn:microsoft.com/office/officeart/2005/8/layout/orgChart1"/>
    <dgm:cxn modelId="{328869B9-5EB8-484F-99A1-C72A42B3C8B9}" type="presOf" srcId="{8D0D9535-4CC1-4966-89B4-177D762994E1}" destId="{3A1FFDF3-FBF9-4025-BC04-C86630E8A87E}" srcOrd="0" destOrd="0" presId="urn:microsoft.com/office/officeart/2005/8/layout/orgChart1"/>
    <dgm:cxn modelId="{865D2FBE-9D1E-4986-B6EF-D72859D03514}" srcId="{2D6693E6-7ED4-4FF6-AFD9-F55486565DEF}" destId="{911EB92F-3A03-490C-ACE3-9198DAA168FD}" srcOrd="0" destOrd="0" parTransId="{0A8DC493-B088-45C1-9E38-E84A49410019}" sibTransId="{CF2A032D-DA72-4269-B1F3-0DCBD8D622A7}"/>
    <dgm:cxn modelId="{A297EC2C-B728-3B4A-A57F-284E07F79892}" type="presOf" srcId="{85E637B2-40BB-420B-A481-78638A8DE284}" destId="{604FA421-5CAF-41BD-9299-EDE6A15405BE}" srcOrd="0" destOrd="0" presId="urn:microsoft.com/office/officeart/2005/8/layout/orgChart1"/>
    <dgm:cxn modelId="{47937DDA-71F2-474A-9E87-F6D7C2A5CB68}" type="presOf" srcId="{988DAEAA-0E5D-4CC1-B638-37553DC97B21}" destId="{1770C1CB-4498-4237-8973-3574AF15FF42}" srcOrd="0" destOrd="0" presId="urn:microsoft.com/office/officeart/2005/8/layout/orgChart1"/>
    <dgm:cxn modelId="{FB80A067-A12A-0C44-9AC4-9EABEF4E96C3}" type="presOf" srcId="{42019278-3C3E-4F7E-9BD2-6214902EA95C}" destId="{E935B9F4-AC06-4C60-9BD3-3DCFAE733E2A}" srcOrd="1" destOrd="0" presId="urn:microsoft.com/office/officeart/2005/8/layout/orgChart1"/>
    <dgm:cxn modelId="{F674B72E-54CE-4F3F-9B03-BA14BAE89DB2}" srcId="{2D6693E6-7ED4-4FF6-AFD9-F55486565DEF}" destId="{3B12D227-9BD0-4C59-B81A-87B94746A860}" srcOrd="5" destOrd="0" parTransId="{85E637B2-40BB-420B-A481-78638A8DE284}" sibTransId="{24C43B74-34D1-42F8-BB27-96ED2EA13F1C}"/>
    <dgm:cxn modelId="{4DF8F6EA-4D4B-4E36-9DEA-E11451F034B3}" srcId="{F5644C5D-BE99-4351-AA07-476110AFFB95}" destId="{1F8F3FC8-7879-435E-A2AD-9AAD0C5F7839}" srcOrd="2" destOrd="0" parTransId="{B09EAB79-737B-4EB7-86F8-5E34329D79CD}" sibTransId="{15C62A5D-BF09-41E1-A898-49E1FDAD1217}"/>
    <dgm:cxn modelId="{E7E2D7F1-A055-479E-834E-05DD8D2F3E66}" srcId="{76AE6DE3-EE23-42F1-BAD7-3D6E3C841F76}" destId="{42019278-3C3E-4F7E-9BD2-6214902EA95C}" srcOrd="0" destOrd="0" parTransId="{6D022DA7-B7D9-4128-BC15-100C31C9F760}" sibTransId="{A1793D41-6BDC-485A-8C17-F58AEB4EF327}"/>
    <dgm:cxn modelId="{C32FBD16-5EB4-924F-8C95-A93B85856460}" type="presOf" srcId="{A2C20138-A168-4D92-AD81-D77AD744DBD2}" destId="{48153A0F-D4A0-46C5-BF7D-F59849EF7D0B}" srcOrd="1" destOrd="0" presId="urn:microsoft.com/office/officeart/2005/8/layout/orgChart1"/>
    <dgm:cxn modelId="{416B90EF-884F-A349-86A7-4DD237AD3382}" type="presOf" srcId="{2F24B1A2-5BB9-47E0-80BC-4FCF483B9433}" destId="{84D7EA87-9C85-401D-83AE-83E708439896}" srcOrd="0" destOrd="0" presId="urn:microsoft.com/office/officeart/2005/8/layout/orgChart1"/>
    <dgm:cxn modelId="{3B2FFCF9-253D-43FC-870F-8B02B848DFA7}" srcId="{2D6693E6-7ED4-4FF6-AFD9-F55486565DEF}" destId="{4C6193EE-47AB-40BB-9ED5-903A9DFADC78}" srcOrd="1" destOrd="0" parTransId="{D54322C9-9BA8-4A74-8FA1-5F44618E840C}" sibTransId="{452793EA-7401-4054-ADBE-1CC3B5C36FCF}"/>
    <dgm:cxn modelId="{00388EE7-52FC-3B46-BA5B-ACFCDD8424CF}" type="presOf" srcId="{1BE50DA6-03E8-4633-AD9B-8BE75B64BDA6}" destId="{F4D49CF0-CA4C-40DA-960B-DEC6011CA793}" srcOrd="0" destOrd="0" presId="urn:microsoft.com/office/officeart/2005/8/layout/orgChart1"/>
    <dgm:cxn modelId="{3E496310-865B-F74B-BF8B-F9E78EC6D131}" type="presOf" srcId="{76AE6DE3-EE23-42F1-BAD7-3D6E3C841F76}" destId="{A4A44C45-E90E-42A0-9B63-F40B60E40D1E}" srcOrd="0" destOrd="0" presId="urn:microsoft.com/office/officeart/2005/8/layout/orgChart1"/>
    <dgm:cxn modelId="{A31C8A83-0D38-DB40-813F-B6CFF58F6DFE}" type="presOf" srcId="{CB85015A-1450-4FB7-B794-F6C16485CCA8}" destId="{FD132EAD-33E0-44A0-BE30-650FA2643CAC}" srcOrd="1" destOrd="0" presId="urn:microsoft.com/office/officeart/2005/8/layout/orgChart1"/>
    <dgm:cxn modelId="{179CBAE4-1258-493B-A29F-88B16BD2E3F6}" srcId="{2D6693E6-7ED4-4FF6-AFD9-F55486565DEF}" destId="{0E6AB7C3-7390-4171-9DDA-72AD1D132FF7}" srcOrd="4" destOrd="0" parTransId="{80C0E5CB-78EE-44B3-AF98-94F9FE9D0D54}" sibTransId="{1E2560A6-4790-44D8-8E7A-55D8FAAC1D14}"/>
    <dgm:cxn modelId="{51BC4A13-E79B-0942-A6AE-38A554219A50}" type="presOf" srcId="{4FFD2468-731F-48D6-8561-0AFB4455CD24}" destId="{80BEA22D-9C9E-4039-88E6-243F1A858571}" srcOrd="1" destOrd="0" presId="urn:microsoft.com/office/officeart/2005/8/layout/orgChart1"/>
    <dgm:cxn modelId="{C9D46E82-F65E-2C4F-8313-6BC45C61A7F6}" type="presOf" srcId="{613757E1-306F-438E-88FA-87ECE9E06723}" destId="{B376E63F-ABBE-4A69-8BD2-D17874807E58}" srcOrd="1" destOrd="0" presId="urn:microsoft.com/office/officeart/2005/8/layout/orgChart1"/>
    <dgm:cxn modelId="{0589000D-FE9A-4FC1-9501-684F5677A1FE}" srcId="{76AE6DE3-EE23-42F1-BAD7-3D6E3C841F76}" destId="{50F3BBE1-FA85-48F3-AA8A-4DAE0AD3C721}" srcOrd="2" destOrd="0" parTransId="{8D0D9535-4CC1-4966-89B4-177D762994E1}" sibTransId="{C7722CCB-04EA-4451-BFA3-699DF3A63C91}"/>
    <dgm:cxn modelId="{7AA390CD-DF46-174D-B0F0-2A75E3968477}" type="presOf" srcId="{E5CB4C2F-4B8A-4B16-88B5-E86E1F89838A}" destId="{C025E28D-D116-4940-B2FB-DE81A255F949}" srcOrd="0" destOrd="0" presId="urn:microsoft.com/office/officeart/2005/8/layout/orgChart1"/>
    <dgm:cxn modelId="{3AEF9EDB-4EC5-3744-AD3B-BB952E934F71}" type="presOf" srcId="{7ACC13B4-D0A2-48E5-8C6D-678D111F0C81}" destId="{E283FBC8-56C4-4667-B7EE-F71981A4E0F7}" srcOrd="0" destOrd="0" presId="urn:microsoft.com/office/officeart/2005/8/layout/orgChart1"/>
    <dgm:cxn modelId="{F067D1D6-9CBC-46A7-A183-D1CB04542C45}" srcId="{3B12D227-9BD0-4C59-B81A-87B94746A860}" destId="{B245DE33-7CC5-482A-8A3E-B3DC3F2FDFC0}" srcOrd="3" destOrd="0" parTransId="{EC4E6375-A540-4069-BFBF-04920D7922D5}" sibTransId="{542F290C-FC38-4B18-AD39-F8C9E0D18637}"/>
    <dgm:cxn modelId="{DB4B8DD4-5DC1-4B25-97D8-ED0E85D5B738}" srcId="{2D6693E6-7ED4-4FF6-AFD9-F55486565DEF}" destId="{CB85015A-1450-4FB7-B794-F6C16485CCA8}" srcOrd="10" destOrd="0" parTransId="{9A93B8BE-A8E6-48F6-B17C-C3B39B4A89BC}" sibTransId="{03C95D3B-1294-49A4-B801-AA3248F23C4E}"/>
    <dgm:cxn modelId="{7F6A8BF5-8969-BF44-962B-AE544D7C62F5}" type="presOf" srcId="{4C6193EE-47AB-40BB-9ED5-903A9DFADC78}" destId="{BBFAB1F9-535B-4F4E-86F7-7BDC92384950}" srcOrd="0" destOrd="0" presId="urn:microsoft.com/office/officeart/2005/8/layout/orgChart1"/>
    <dgm:cxn modelId="{54D05D62-27CA-4272-81B7-1BBDBD5ACD66}" srcId="{F5644C5D-BE99-4351-AA07-476110AFFB95}" destId="{D80C1514-0EFE-4888-A775-779DDD5E4930}" srcOrd="3" destOrd="0" parTransId="{DBBD657F-E99E-45C9-B4A2-9D0BF3FF1244}" sibTransId="{012D995C-CE6D-4815-AB88-D8E9A4904CB8}"/>
    <dgm:cxn modelId="{CE5EF39A-1BA5-CB4F-A6DE-77086648CAA5}" type="presOf" srcId="{E8D9DB49-EB20-4E8D-99A3-104589329830}" destId="{ABAA9551-B5C5-4924-8708-BE1FB6E100CB}" srcOrd="1" destOrd="0" presId="urn:microsoft.com/office/officeart/2005/8/layout/orgChart1"/>
    <dgm:cxn modelId="{2D892743-20C2-E741-B77B-D6784E1B010B}" type="presOf" srcId="{F5644C5D-BE99-4351-AA07-476110AFFB95}" destId="{0D23828F-9F03-4467-A60E-38AC8BD2B068}" srcOrd="0" destOrd="0" presId="urn:microsoft.com/office/officeart/2005/8/layout/orgChart1"/>
    <dgm:cxn modelId="{51F40D42-2F6C-FF4A-9237-DEB364E9A98F}" type="presOf" srcId="{EC4E6375-A540-4069-BFBF-04920D7922D5}" destId="{EBFD46DA-C606-4A99-B46F-D3D78CBCDA68}" srcOrd="0" destOrd="0" presId="urn:microsoft.com/office/officeart/2005/8/layout/orgChart1"/>
    <dgm:cxn modelId="{2017A3BC-FAEB-9C48-AD0D-A7378F7AF49F}" type="presOf" srcId="{74CB340F-F58F-4D14-A8F8-01F92A7D4AFF}" destId="{36CBCE74-B4AD-49A8-8CFE-287E5086BFDA}" srcOrd="1" destOrd="0" presId="urn:microsoft.com/office/officeart/2005/8/layout/orgChart1"/>
    <dgm:cxn modelId="{8EF1CD87-10C1-4211-B4A7-FC4AFA08531B}" srcId="{0E6AB7C3-7390-4171-9DDA-72AD1D132FF7}" destId="{A2C20138-A168-4D92-AD81-D77AD744DBD2}" srcOrd="1" destOrd="0" parTransId="{DFBEEF53-F59A-4CDB-8047-5340B5D7B384}" sibTransId="{06C54FB7-DE1B-4CE8-A2CE-D6F8B6B83696}"/>
    <dgm:cxn modelId="{F2781B8F-2F7E-B84D-8DA0-EA573A2BBFB0}" type="presOf" srcId="{911EB92F-3A03-490C-ACE3-9198DAA168FD}" destId="{4AB0E1B8-4C54-499A-9E7E-DA8E8A91F9F3}" srcOrd="0" destOrd="0" presId="urn:microsoft.com/office/officeart/2005/8/layout/orgChart1"/>
    <dgm:cxn modelId="{0B3C290D-A03E-2842-AC70-3DDFBCD59C4C}" type="presOf" srcId="{A2C20138-A168-4D92-AD81-D77AD744DBD2}" destId="{13003CE6-37BC-49EA-BE04-FE8B3CC3753A}" srcOrd="0" destOrd="0" presId="urn:microsoft.com/office/officeart/2005/8/layout/orgChart1"/>
    <dgm:cxn modelId="{B6850D9D-BB0E-2E42-AC66-67D12EE93083}" type="presOf" srcId="{8A12145F-6AC7-40FC-A921-FCE6B72920DE}" destId="{A2B44F87-F45B-4B62-80E0-07C514A494ED}" srcOrd="1" destOrd="0" presId="urn:microsoft.com/office/officeart/2005/8/layout/orgChart1"/>
    <dgm:cxn modelId="{0C154ABB-9473-2342-B5D0-AF0EB60F16BB}" type="presOf" srcId="{80C0E5CB-78EE-44B3-AF98-94F9FE9D0D54}" destId="{C3709FF6-ABA4-42A5-860B-6556285D374C}" srcOrd="0" destOrd="0" presId="urn:microsoft.com/office/officeart/2005/8/layout/orgChart1"/>
    <dgm:cxn modelId="{68ADA490-DCEE-4C58-A945-09BA3F0D74C7}" srcId="{76AE6DE3-EE23-42F1-BAD7-3D6E3C841F76}" destId="{9CC96F25-F002-45AB-A6AE-54B167790CB1}" srcOrd="1" destOrd="0" parTransId="{E02150CF-E62C-4DE3-B136-02F71C3EF006}" sibTransId="{2E2016FA-2212-4891-878B-50AFACCE98ED}"/>
    <dgm:cxn modelId="{01348BC0-DD49-8045-9222-1048DD8EC7B5}" type="presOf" srcId="{911EB92F-3A03-490C-ACE3-9198DAA168FD}" destId="{731F213A-CDBC-41EE-9F9E-B221C9FDB9BD}" srcOrd="1" destOrd="0" presId="urn:microsoft.com/office/officeart/2005/8/layout/orgChart1"/>
    <dgm:cxn modelId="{8AA45B47-4810-F847-8E5C-D6F6EC396631}" type="presOf" srcId="{2F24B1A2-5BB9-47E0-80BC-4FCF483B9433}" destId="{74E636E7-F680-4568-97EC-98FE7CE0EAF3}" srcOrd="1" destOrd="0" presId="urn:microsoft.com/office/officeart/2005/8/layout/orgChart1"/>
    <dgm:cxn modelId="{4274C8E3-63F4-492F-B4AE-5F7C91D88CDF}" srcId="{E5CB4C2F-4B8A-4B16-88B5-E86E1F89838A}" destId="{613757E1-306F-438E-88FA-87ECE9E06723}" srcOrd="1" destOrd="0" parTransId="{988DAEAA-0E5D-4CC1-B638-37553DC97B21}" sibTransId="{86BB0083-56B2-4FC9-972A-086C1174C158}"/>
    <dgm:cxn modelId="{93039997-E689-7C4C-AD30-83ECF5268D97}" type="presOf" srcId="{6C11B83F-25D2-46D5-A7A2-E8C3C5C54227}" destId="{D7E2E5D2-8856-42A2-B8BB-05F726DFBC70}" srcOrd="1" destOrd="0" presId="urn:microsoft.com/office/officeart/2005/8/layout/orgChart1"/>
    <dgm:cxn modelId="{EB930758-FE24-534E-A6B2-9B54D0A05330}" type="presOf" srcId="{A3759692-08C5-4F9D-BAE5-7ADEE519C912}" destId="{B5E5AAB2-89E9-47F6-945A-10FCD6662EB8}" srcOrd="0" destOrd="0" presId="urn:microsoft.com/office/officeart/2005/8/layout/orgChart1"/>
    <dgm:cxn modelId="{CC6F9C37-F6C2-3849-A22E-6C977EB5F03B}" type="presOf" srcId="{9A93B8BE-A8E6-48F6-B17C-C3B39B4A89BC}" destId="{89A84B24-2CB4-48F7-B6AD-071382B0F7A8}" srcOrd="0" destOrd="0" presId="urn:microsoft.com/office/officeart/2005/8/layout/orgChart1"/>
    <dgm:cxn modelId="{3BF89B9E-4B08-8545-BC9F-E46E7B624AED}" type="presOf" srcId="{0E6AB7C3-7390-4171-9DDA-72AD1D132FF7}" destId="{EEE3822B-0976-48D3-9934-406A95D445C9}" srcOrd="1" destOrd="0" presId="urn:microsoft.com/office/officeart/2005/8/layout/orgChart1"/>
    <dgm:cxn modelId="{9D2F496F-8951-154E-8BD3-9EA47DF99033}" type="presOf" srcId="{B245DE33-7CC5-482A-8A3E-B3DC3F2FDFC0}" destId="{B8E3B58C-43DA-4B4E-94A0-DE472756C4BA}" srcOrd="1" destOrd="0" presId="urn:microsoft.com/office/officeart/2005/8/layout/orgChart1"/>
    <dgm:cxn modelId="{BADC45FD-D8C9-4FEF-A596-F596941A005C}" srcId="{2D6693E6-7ED4-4FF6-AFD9-F55486565DEF}" destId="{4FFD2468-731F-48D6-8561-0AFB4455CD24}" srcOrd="9" destOrd="0" parTransId="{B3E0611E-44CC-40AC-B355-5E49982A7D37}" sibTransId="{91860F3B-3C3B-4758-B7F9-62F65FF8BD93}"/>
    <dgm:cxn modelId="{46C70FE6-F515-4346-B6CE-DFD5459A4C02}" type="presOf" srcId="{34DDE965-BEEE-4BBD-8D47-8FA8049C9645}" destId="{F3CFB9AF-3CDC-4EDF-AFD1-8EBA6A5AD433}" srcOrd="0" destOrd="0" presId="urn:microsoft.com/office/officeart/2005/8/layout/orgChart1"/>
    <dgm:cxn modelId="{066BEB27-0418-BA40-BEB4-E0410135FD27}" type="presOf" srcId="{E4E68D8F-AD88-4D21-8C3F-CA13A8ACF899}" destId="{F768FA93-1237-4565-A16B-EA210F898FE8}" srcOrd="0" destOrd="0" presId="urn:microsoft.com/office/officeart/2005/8/layout/orgChart1"/>
    <dgm:cxn modelId="{4D6EAE84-F64E-C447-8BB2-B27543D78F83}" type="presOf" srcId="{6EC0938A-F5C1-4025-830C-03B4E378348D}" destId="{D052E820-F26A-4C22-97FD-559EB44B5F2D}" srcOrd="0" destOrd="0" presId="urn:microsoft.com/office/officeart/2005/8/layout/orgChart1"/>
    <dgm:cxn modelId="{014CD123-DF45-5B41-BFE1-A00873BDE3C9}" type="presOf" srcId="{D607FD8B-F934-40AC-B7C5-8AD1B5453895}" destId="{9017CAF4-44CA-4F64-B89C-B4F8604C9DA1}" srcOrd="0" destOrd="0" presId="urn:microsoft.com/office/officeart/2005/8/layout/orgChart1"/>
    <dgm:cxn modelId="{6F8522E6-3FC6-CA4D-823F-650481338639}" type="presOf" srcId="{2D6693E6-7ED4-4FF6-AFD9-F55486565DEF}" destId="{070B337A-6BCF-4FF0-821A-433D9458B83B}" srcOrd="1" destOrd="0" presId="urn:microsoft.com/office/officeart/2005/8/layout/orgChart1"/>
    <dgm:cxn modelId="{16195664-0DF1-9048-B65B-7808F2FEE84A}" type="presOf" srcId="{6C11B83F-25D2-46D5-A7A2-E8C3C5C54227}" destId="{D30F7247-D1E9-44CA-90E7-66FCC419C1C6}" srcOrd="0" destOrd="0" presId="urn:microsoft.com/office/officeart/2005/8/layout/orgChart1"/>
    <dgm:cxn modelId="{7D8BA833-CA33-0346-A39D-A6BDE82EE9F5}" type="presOf" srcId="{42019278-3C3E-4F7E-9BD2-6214902EA95C}" destId="{A3D87BEE-1646-4DA5-BBCC-D1F7C000017B}" srcOrd="0" destOrd="0" presId="urn:microsoft.com/office/officeart/2005/8/layout/orgChart1"/>
    <dgm:cxn modelId="{D61886ED-FC32-1C4B-8662-7B5A4EC7E2AD}" type="presOf" srcId="{4FFD2468-731F-48D6-8561-0AFB4455CD24}" destId="{EDF25868-396A-47C9-B7C4-D87BDF83E06C}" srcOrd="0" destOrd="0" presId="urn:microsoft.com/office/officeart/2005/8/layout/orgChart1"/>
    <dgm:cxn modelId="{A5BCA368-9B3F-FA44-8187-1BF6D6A5AED1}" type="presOf" srcId="{75783091-9F5F-4A54-B97D-DA912270CDE0}" destId="{7EAF617F-DCDD-4111-994B-20D29D402F7D}" srcOrd="0" destOrd="0" presId="urn:microsoft.com/office/officeart/2005/8/layout/orgChart1"/>
    <dgm:cxn modelId="{2DC57434-3955-0E4D-BD50-586E25FDAF49}" type="presOf" srcId="{632F7D73-B5F8-43FD-A979-68CF8647C7DD}" destId="{FA0D0EA7-FA08-46BE-933C-7A569AA7ECE6}" srcOrd="0" destOrd="0" presId="urn:microsoft.com/office/officeart/2005/8/layout/orgChart1"/>
    <dgm:cxn modelId="{98324603-DE78-1540-BAFD-319E428DFEE6}" type="presOf" srcId="{5344DBFB-3DE6-4342-BBE8-FB44D9F7F122}" destId="{BA39EC2C-40CC-4DC8-993F-C21E49D626F5}" srcOrd="0" destOrd="0" presId="urn:microsoft.com/office/officeart/2005/8/layout/orgChart1"/>
    <dgm:cxn modelId="{36671337-BD93-0742-B462-817CFF091E6C}" type="presOf" srcId="{6EC0938A-F5C1-4025-830C-03B4E378348D}" destId="{6C187A6A-3E7E-4F9D-A2E8-1FD1DD5F551A}" srcOrd="1" destOrd="0" presId="urn:microsoft.com/office/officeart/2005/8/layout/orgChart1"/>
    <dgm:cxn modelId="{AC24C51A-B2A6-0749-B4DB-FAD15DBC0683}" type="presOf" srcId="{3182F1DD-F865-489E-BAFC-B7AB9A1D2C99}" destId="{21BAC210-E881-4B04-8D33-26428CAD180D}" srcOrd="0" destOrd="0" presId="urn:microsoft.com/office/officeart/2005/8/layout/orgChart1"/>
    <dgm:cxn modelId="{4DC7888F-0C15-8545-9EBE-958ACFC7F682}" type="presOf" srcId="{D5F9C86E-69E4-48D9-8449-5AD03DA48682}" destId="{2ABEB2B7-FEC4-4481-B2F2-7BB8A0C30E14}" srcOrd="0" destOrd="0" presId="urn:microsoft.com/office/officeart/2005/8/layout/orgChart1"/>
    <dgm:cxn modelId="{466A2CA3-51A2-F749-86E1-CD0EE53BBAB4}" type="presOf" srcId="{C23B5DF7-ED6F-46BB-8E23-AD3009241645}" destId="{39A5E127-ECCC-4885-9BDA-E4C657EDA2F5}" srcOrd="1" destOrd="0" presId="urn:microsoft.com/office/officeart/2005/8/layout/orgChart1"/>
    <dgm:cxn modelId="{2ED8ECD6-0340-C54C-AF02-6E6EDCB825AF}" type="presOf" srcId="{B2037022-77B6-40C9-9208-5AFC842ECB0F}" destId="{C9958CDD-1F5C-442F-A05C-2E249630418B}" srcOrd="1" destOrd="0" presId="urn:microsoft.com/office/officeart/2005/8/layout/orgChart1"/>
    <dgm:cxn modelId="{0832B0A1-51D9-AF49-AAA5-55882E8B4D76}" type="presOf" srcId="{DFBEEF53-F59A-4CDB-8047-5340B5D7B384}" destId="{1417A9EF-2C4A-4A1B-BF1F-07E200C1972C}" srcOrd="0" destOrd="0" presId="urn:microsoft.com/office/officeart/2005/8/layout/orgChart1"/>
    <dgm:cxn modelId="{8C5B71F0-0B2F-4F4A-8058-5FA58705EDBF}" srcId="{2D6693E6-7ED4-4FF6-AFD9-F55486565DEF}" destId="{2A7CD327-CDC8-48E5-8992-CC9A52AD92FF}" srcOrd="8" destOrd="0" parTransId="{11ECEC6C-F870-4F72-8243-E2DAE2B95261}" sibTransId="{34400B4E-4DF2-4C65-9BBD-7302B3CD2827}"/>
    <dgm:cxn modelId="{424D5485-84DC-5247-871C-4D5AD3967010}" type="presParOf" srcId="{1C68FEF0-A02C-45F3-849D-486BB1EC5B66}" destId="{3EB9A9C7-339B-4D31-BC44-6F943117DDC2}" srcOrd="0" destOrd="0" presId="urn:microsoft.com/office/officeart/2005/8/layout/orgChart1"/>
    <dgm:cxn modelId="{B85B8E98-8079-9C48-AC33-D1C9D6E85C5B}" type="presParOf" srcId="{3EB9A9C7-339B-4D31-BC44-6F943117DDC2}" destId="{86A92494-1CEF-4FE9-A6F6-96E0C2E23F6B}" srcOrd="0" destOrd="0" presId="urn:microsoft.com/office/officeart/2005/8/layout/orgChart1"/>
    <dgm:cxn modelId="{36E5767A-514C-B94A-875D-836E215DEC23}" type="presParOf" srcId="{86A92494-1CEF-4FE9-A6F6-96E0C2E23F6B}" destId="{45F18B79-D77E-40E5-87C7-5606BAD6362A}" srcOrd="0" destOrd="0" presId="urn:microsoft.com/office/officeart/2005/8/layout/orgChart1"/>
    <dgm:cxn modelId="{A4886324-63D2-5D4D-95F5-312C10CF4DCD}" type="presParOf" srcId="{86A92494-1CEF-4FE9-A6F6-96E0C2E23F6B}" destId="{070B337A-6BCF-4FF0-821A-433D9458B83B}" srcOrd="1" destOrd="0" presId="urn:microsoft.com/office/officeart/2005/8/layout/orgChart1"/>
    <dgm:cxn modelId="{B7C1595A-F62B-2B41-8EDE-B6D8256D6686}" type="presParOf" srcId="{3EB9A9C7-339B-4D31-BC44-6F943117DDC2}" destId="{2FECA783-D006-4554-859E-A7D7343F462B}" srcOrd="1" destOrd="0" presId="urn:microsoft.com/office/officeart/2005/8/layout/orgChart1"/>
    <dgm:cxn modelId="{C64C0A4F-45C8-024E-8D2E-8FF5BE2E31E9}" type="presParOf" srcId="{2FECA783-D006-4554-859E-A7D7343F462B}" destId="{2B7112CF-A56F-4A02-A3F4-209BE65DF289}" srcOrd="0" destOrd="0" presId="urn:microsoft.com/office/officeart/2005/8/layout/orgChart1"/>
    <dgm:cxn modelId="{94E39504-2BA9-5E46-B5DD-BD1A576F0B01}" type="presParOf" srcId="{2FECA783-D006-4554-859E-A7D7343F462B}" destId="{03C107E9-35E8-4F02-8AB3-79ABBD9126AE}" srcOrd="1" destOrd="0" presId="urn:microsoft.com/office/officeart/2005/8/layout/orgChart1"/>
    <dgm:cxn modelId="{D66B337B-64F7-1B4C-9C4D-8AFF3E90056B}" type="presParOf" srcId="{03C107E9-35E8-4F02-8AB3-79ABBD9126AE}" destId="{C1390F9B-A4B1-40C2-B75E-444159BCB231}" srcOrd="0" destOrd="0" presId="urn:microsoft.com/office/officeart/2005/8/layout/orgChart1"/>
    <dgm:cxn modelId="{D0FCA133-D944-3140-841D-27F6678DB2C6}" type="presParOf" srcId="{C1390F9B-A4B1-40C2-B75E-444159BCB231}" destId="{B999DF05-C5D3-4106-814D-5F79E5743056}" srcOrd="0" destOrd="0" presId="urn:microsoft.com/office/officeart/2005/8/layout/orgChart1"/>
    <dgm:cxn modelId="{F7A103BB-819D-F844-9E15-DF7831DE6E5E}" type="presParOf" srcId="{C1390F9B-A4B1-40C2-B75E-444159BCB231}" destId="{39A5E127-ECCC-4885-9BDA-E4C657EDA2F5}" srcOrd="1" destOrd="0" presId="urn:microsoft.com/office/officeart/2005/8/layout/orgChart1"/>
    <dgm:cxn modelId="{71AC907E-4F68-6C4D-804D-60D10FA22F99}" type="presParOf" srcId="{03C107E9-35E8-4F02-8AB3-79ABBD9126AE}" destId="{B9996751-3B5B-4BED-9587-D288629916B8}" srcOrd="1" destOrd="0" presId="urn:microsoft.com/office/officeart/2005/8/layout/orgChart1"/>
    <dgm:cxn modelId="{F8509B13-0434-8745-9B6C-B7C60AF2D871}" type="presParOf" srcId="{B9996751-3B5B-4BED-9587-D288629916B8}" destId="{710B67FA-3DFA-4453-8C9C-6C5802700705}" srcOrd="0" destOrd="0" presId="urn:microsoft.com/office/officeart/2005/8/layout/orgChart1"/>
    <dgm:cxn modelId="{D2B9FDDC-B892-2843-BA8A-8FE425D33632}" type="presParOf" srcId="{B9996751-3B5B-4BED-9587-D288629916B8}" destId="{AD0B2FC5-D46F-4477-8FD7-4504E76331AE}" srcOrd="1" destOrd="0" presId="urn:microsoft.com/office/officeart/2005/8/layout/orgChart1"/>
    <dgm:cxn modelId="{4CFA7B49-957A-404D-A02C-CE3F4A824B22}" type="presParOf" srcId="{AD0B2FC5-D46F-4477-8FD7-4504E76331AE}" destId="{7AB5DEDE-857F-4331-A2F2-FB2028696CFA}" srcOrd="0" destOrd="0" presId="urn:microsoft.com/office/officeart/2005/8/layout/orgChart1"/>
    <dgm:cxn modelId="{A01CE87B-1BBC-CB4E-9502-0450E0F2FF43}" type="presParOf" srcId="{7AB5DEDE-857F-4331-A2F2-FB2028696CFA}" destId="{C5A29A70-3669-4495-991C-497B6A82163F}" srcOrd="0" destOrd="0" presId="urn:microsoft.com/office/officeart/2005/8/layout/orgChart1"/>
    <dgm:cxn modelId="{210245D7-1A06-D347-82CC-978FE1BCCDC6}" type="presParOf" srcId="{7AB5DEDE-857F-4331-A2F2-FB2028696CFA}" destId="{01ECF351-361C-4AA8-9F66-7B2AF5C86F5B}" srcOrd="1" destOrd="0" presId="urn:microsoft.com/office/officeart/2005/8/layout/orgChart1"/>
    <dgm:cxn modelId="{DC3C99E7-52E8-A844-8241-682D6F2D3D0D}" type="presParOf" srcId="{AD0B2FC5-D46F-4477-8FD7-4504E76331AE}" destId="{490C8D06-7826-4839-B7D1-3C75FDCFF903}" srcOrd="1" destOrd="0" presId="urn:microsoft.com/office/officeart/2005/8/layout/orgChart1"/>
    <dgm:cxn modelId="{1FA5CCBF-2233-7945-994A-0D66DB119DA9}" type="presParOf" srcId="{AD0B2FC5-D46F-4477-8FD7-4504E76331AE}" destId="{0895D172-E0A4-4BC4-9053-F060E1823B4A}" srcOrd="2" destOrd="0" presId="urn:microsoft.com/office/officeart/2005/8/layout/orgChart1"/>
    <dgm:cxn modelId="{8E43A3CF-6874-1D4C-AA44-DA4CB6B3C07F}" type="presParOf" srcId="{B9996751-3B5B-4BED-9587-D288629916B8}" destId="{FC530847-F685-4931-8746-3E945FF0650C}" srcOrd="2" destOrd="0" presId="urn:microsoft.com/office/officeart/2005/8/layout/orgChart1"/>
    <dgm:cxn modelId="{3B41B818-469D-C74F-A77E-F5A950009915}" type="presParOf" srcId="{B9996751-3B5B-4BED-9587-D288629916B8}" destId="{72A399BD-0789-494C-BF19-09D601606E4E}" srcOrd="3" destOrd="0" presId="urn:microsoft.com/office/officeart/2005/8/layout/orgChart1"/>
    <dgm:cxn modelId="{BC185A9D-D6FB-6448-B9AC-649C6861D30D}" type="presParOf" srcId="{72A399BD-0789-494C-BF19-09D601606E4E}" destId="{EFC64A66-F068-4BCC-BB61-CD7688359ED0}" srcOrd="0" destOrd="0" presId="urn:microsoft.com/office/officeart/2005/8/layout/orgChart1"/>
    <dgm:cxn modelId="{9311162E-8F6A-794B-927D-2694C15CB14B}" type="presParOf" srcId="{EFC64A66-F068-4BCC-BB61-CD7688359ED0}" destId="{9017CAF4-44CA-4F64-B89C-B4F8604C9DA1}" srcOrd="0" destOrd="0" presId="urn:microsoft.com/office/officeart/2005/8/layout/orgChart1"/>
    <dgm:cxn modelId="{5CA20D14-6501-4545-A65B-FA33573020D0}" type="presParOf" srcId="{EFC64A66-F068-4BCC-BB61-CD7688359ED0}" destId="{E9BB5E7B-7AC4-4BE4-B13A-66F4275AEA6D}" srcOrd="1" destOrd="0" presId="urn:microsoft.com/office/officeart/2005/8/layout/orgChart1"/>
    <dgm:cxn modelId="{673581DB-BA25-B542-8D32-5809A2FBBCF0}" type="presParOf" srcId="{72A399BD-0789-494C-BF19-09D601606E4E}" destId="{D4DBEBE0-A149-45B2-A8B2-028898BD32A6}" srcOrd="1" destOrd="0" presId="urn:microsoft.com/office/officeart/2005/8/layout/orgChart1"/>
    <dgm:cxn modelId="{01CB5339-5008-9B4D-ADAA-134DFE4D98D4}" type="presParOf" srcId="{72A399BD-0789-494C-BF19-09D601606E4E}" destId="{5F43464A-3628-4FE1-96A9-BF856B1D4390}" srcOrd="2" destOrd="0" presId="urn:microsoft.com/office/officeart/2005/8/layout/orgChart1"/>
    <dgm:cxn modelId="{B2F727DF-09A4-474C-AB0A-C850553D54C4}" type="presParOf" srcId="{B9996751-3B5B-4BED-9587-D288629916B8}" destId="{FA0D0EA7-FA08-46BE-933C-7A569AA7ECE6}" srcOrd="4" destOrd="0" presId="urn:microsoft.com/office/officeart/2005/8/layout/orgChart1"/>
    <dgm:cxn modelId="{760A4BB0-EB3A-AF40-8264-99CF902742D9}" type="presParOf" srcId="{B9996751-3B5B-4BED-9587-D288629916B8}" destId="{268087E8-D657-4578-AE55-CDC9A33D51CB}" srcOrd="5" destOrd="0" presId="urn:microsoft.com/office/officeart/2005/8/layout/orgChart1"/>
    <dgm:cxn modelId="{BC4197DD-DCE4-504B-B47D-682C970E8A86}" type="presParOf" srcId="{268087E8-D657-4578-AE55-CDC9A33D51CB}" destId="{F4755031-0A41-4E5E-AB0F-93E5C60DFA0D}" srcOrd="0" destOrd="0" presId="urn:microsoft.com/office/officeart/2005/8/layout/orgChart1"/>
    <dgm:cxn modelId="{8871B637-5388-BA4E-9DE7-A9EDA09E9144}" type="presParOf" srcId="{F4755031-0A41-4E5E-AB0F-93E5C60DFA0D}" destId="{45D4D9F1-7BBD-472E-B106-E3D954223486}" srcOrd="0" destOrd="0" presId="urn:microsoft.com/office/officeart/2005/8/layout/orgChart1"/>
    <dgm:cxn modelId="{D39021F8-C157-244C-AFE6-8F6A138C78B5}" type="presParOf" srcId="{F4755031-0A41-4E5E-AB0F-93E5C60DFA0D}" destId="{ABAA9551-B5C5-4924-8708-BE1FB6E100CB}" srcOrd="1" destOrd="0" presId="urn:microsoft.com/office/officeart/2005/8/layout/orgChart1"/>
    <dgm:cxn modelId="{186F146E-AD6C-474B-AAA4-4FF9E4484A28}" type="presParOf" srcId="{268087E8-D657-4578-AE55-CDC9A33D51CB}" destId="{A5FAF20C-E4F6-43FD-A49D-0EB8DE5E3197}" srcOrd="1" destOrd="0" presId="urn:microsoft.com/office/officeart/2005/8/layout/orgChart1"/>
    <dgm:cxn modelId="{3C4FE1FF-CE01-B64F-9FDF-9B2FDB15C064}" type="presParOf" srcId="{268087E8-D657-4578-AE55-CDC9A33D51CB}" destId="{52A2FAF4-523B-4906-9840-86199A05FA69}" srcOrd="2" destOrd="0" presId="urn:microsoft.com/office/officeart/2005/8/layout/orgChart1"/>
    <dgm:cxn modelId="{2D61133A-68D4-FD42-B630-12CEEF05CBE0}" type="presParOf" srcId="{03C107E9-35E8-4F02-8AB3-79ABBD9126AE}" destId="{F9477756-6746-4CD3-B90E-2D283A1FAF9D}" srcOrd="2" destOrd="0" presId="urn:microsoft.com/office/officeart/2005/8/layout/orgChart1"/>
    <dgm:cxn modelId="{D2660444-3CCC-E04E-AF2A-64BA99A68424}" type="presParOf" srcId="{2FECA783-D006-4554-859E-A7D7343F462B}" destId="{83CA92DC-9E36-4F5F-875D-88445731011B}" srcOrd="2" destOrd="0" presId="urn:microsoft.com/office/officeart/2005/8/layout/orgChart1"/>
    <dgm:cxn modelId="{5A60DDE5-1B6B-4B4C-BBA7-A09C21A99963}" type="presParOf" srcId="{2FECA783-D006-4554-859E-A7D7343F462B}" destId="{B26B63BA-397A-4596-B2FE-A71CD9575297}" srcOrd="3" destOrd="0" presId="urn:microsoft.com/office/officeart/2005/8/layout/orgChart1"/>
    <dgm:cxn modelId="{E3BB3140-3157-1747-9F3A-C5D403A6C17B}" type="presParOf" srcId="{B26B63BA-397A-4596-B2FE-A71CD9575297}" destId="{A96CE1BF-2668-4CA4-A622-5D953945B12F}" srcOrd="0" destOrd="0" presId="urn:microsoft.com/office/officeart/2005/8/layout/orgChart1"/>
    <dgm:cxn modelId="{E270F868-AB6A-BD43-98A8-29EC2360C25E}" type="presParOf" srcId="{A96CE1BF-2668-4CA4-A622-5D953945B12F}" destId="{C025E28D-D116-4940-B2FB-DE81A255F949}" srcOrd="0" destOrd="0" presId="urn:microsoft.com/office/officeart/2005/8/layout/orgChart1"/>
    <dgm:cxn modelId="{20149E15-E096-5945-A461-7AD2D186FD47}" type="presParOf" srcId="{A96CE1BF-2668-4CA4-A622-5D953945B12F}" destId="{6E031E35-EDBE-447D-A97F-7B2801F193DA}" srcOrd="1" destOrd="0" presId="urn:microsoft.com/office/officeart/2005/8/layout/orgChart1"/>
    <dgm:cxn modelId="{1A994A0D-671E-DC40-8021-F707BB60D9A1}" type="presParOf" srcId="{B26B63BA-397A-4596-B2FE-A71CD9575297}" destId="{A01EACAE-C4F4-4EA0-A5D3-41DD556C778D}" srcOrd="1" destOrd="0" presId="urn:microsoft.com/office/officeart/2005/8/layout/orgChart1"/>
    <dgm:cxn modelId="{A1DF0543-4EFA-AC4C-92B8-1606178A3563}" type="presParOf" srcId="{A01EACAE-C4F4-4EA0-A5D3-41DD556C778D}" destId="{E283FBC8-56C4-4667-B7EE-F71981A4E0F7}" srcOrd="0" destOrd="0" presId="urn:microsoft.com/office/officeart/2005/8/layout/orgChart1"/>
    <dgm:cxn modelId="{054CB44D-7F52-DA42-B6A6-05810CF51C0E}" type="presParOf" srcId="{A01EACAE-C4F4-4EA0-A5D3-41DD556C778D}" destId="{1CCA358A-E9C6-4620-A299-745084F7B4E8}" srcOrd="1" destOrd="0" presId="urn:microsoft.com/office/officeart/2005/8/layout/orgChart1"/>
    <dgm:cxn modelId="{FA253FA8-7F54-8B4A-9F80-B40E7B4B0C7B}" type="presParOf" srcId="{1CCA358A-E9C6-4620-A299-745084F7B4E8}" destId="{E50120FD-E389-4E6F-A2AD-064B424E39FE}" srcOrd="0" destOrd="0" presId="urn:microsoft.com/office/officeart/2005/8/layout/orgChart1"/>
    <dgm:cxn modelId="{623B7EA4-0D3A-3043-9F42-8D41975C0AA0}" type="presParOf" srcId="{E50120FD-E389-4E6F-A2AD-064B424E39FE}" destId="{84D7EA87-9C85-401D-83AE-83E708439896}" srcOrd="0" destOrd="0" presId="urn:microsoft.com/office/officeart/2005/8/layout/orgChart1"/>
    <dgm:cxn modelId="{A72B9AB5-8026-C748-8E5F-6086691E3698}" type="presParOf" srcId="{E50120FD-E389-4E6F-A2AD-064B424E39FE}" destId="{74E636E7-F680-4568-97EC-98FE7CE0EAF3}" srcOrd="1" destOrd="0" presId="urn:microsoft.com/office/officeart/2005/8/layout/orgChart1"/>
    <dgm:cxn modelId="{4CDBBC12-F62A-9040-9639-7A83AAC02BEF}" type="presParOf" srcId="{1CCA358A-E9C6-4620-A299-745084F7B4E8}" destId="{61889932-7B99-4F4D-9B7A-C1CFB2D44B25}" srcOrd="1" destOrd="0" presId="urn:microsoft.com/office/officeart/2005/8/layout/orgChart1"/>
    <dgm:cxn modelId="{3F64618A-8234-A44A-AF6D-3F4FE94A587B}" type="presParOf" srcId="{1CCA358A-E9C6-4620-A299-745084F7B4E8}" destId="{D4DD0BE8-AE29-4228-9352-68ED6D050737}" srcOrd="2" destOrd="0" presId="urn:microsoft.com/office/officeart/2005/8/layout/orgChart1"/>
    <dgm:cxn modelId="{170CB4BE-8B15-0448-9B93-CEA99E34241F}" type="presParOf" srcId="{A01EACAE-C4F4-4EA0-A5D3-41DD556C778D}" destId="{1770C1CB-4498-4237-8973-3574AF15FF42}" srcOrd="2" destOrd="0" presId="urn:microsoft.com/office/officeart/2005/8/layout/orgChart1"/>
    <dgm:cxn modelId="{EF0902B9-9C93-8542-BE70-07FEDCE61BF9}" type="presParOf" srcId="{A01EACAE-C4F4-4EA0-A5D3-41DD556C778D}" destId="{9A736FBD-A4AB-4542-80EA-3F3CEFDCC81F}" srcOrd="3" destOrd="0" presId="urn:microsoft.com/office/officeart/2005/8/layout/orgChart1"/>
    <dgm:cxn modelId="{C8477AA8-D3F0-F740-8C88-BE8DEA517E68}" type="presParOf" srcId="{9A736FBD-A4AB-4542-80EA-3F3CEFDCC81F}" destId="{E56D9443-1E36-45FF-9512-DFD768C86BE8}" srcOrd="0" destOrd="0" presId="urn:microsoft.com/office/officeart/2005/8/layout/orgChart1"/>
    <dgm:cxn modelId="{ECB56F58-B095-4545-8699-5F43B71DC5BA}" type="presParOf" srcId="{E56D9443-1E36-45FF-9512-DFD768C86BE8}" destId="{30163795-01DD-4F98-A6DA-0863C2AE7AC7}" srcOrd="0" destOrd="0" presId="urn:microsoft.com/office/officeart/2005/8/layout/orgChart1"/>
    <dgm:cxn modelId="{B785145F-A9B7-0B4C-9F24-64A0B4158974}" type="presParOf" srcId="{E56D9443-1E36-45FF-9512-DFD768C86BE8}" destId="{B376E63F-ABBE-4A69-8BD2-D17874807E58}" srcOrd="1" destOrd="0" presId="urn:microsoft.com/office/officeart/2005/8/layout/orgChart1"/>
    <dgm:cxn modelId="{17A97F58-CF25-364F-8BB3-BD9436E3D702}" type="presParOf" srcId="{9A736FBD-A4AB-4542-80EA-3F3CEFDCC81F}" destId="{137E184A-0E3A-4CA2-A669-46AA1D1BF349}" srcOrd="1" destOrd="0" presId="urn:microsoft.com/office/officeart/2005/8/layout/orgChart1"/>
    <dgm:cxn modelId="{9AFA7F36-B572-B24A-827B-4F99D024E8F9}" type="presParOf" srcId="{9A736FBD-A4AB-4542-80EA-3F3CEFDCC81F}" destId="{6CEFF3AE-AD60-4E6B-9BA5-E24F8DB07BD6}" srcOrd="2" destOrd="0" presId="urn:microsoft.com/office/officeart/2005/8/layout/orgChart1"/>
    <dgm:cxn modelId="{9FA97703-DAC0-0249-9950-D6D6486F8705}" type="presParOf" srcId="{A01EACAE-C4F4-4EA0-A5D3-41DD556C778D}" destId="{7B6D6F33-F785-45C3-9828-A89ABF30CE94}" srcOrd="4" destOrd="0" presId="urn:microsoft.com/office/officeart/2005/8/layout/orgChart1"/>
    <dgm:cxn modelId="{29B096CF-12FF-BB49-9273-577F9034C528}" type="presParOf" srcId="{A01EACAE-C4F4-4EA0-A5D3-41DD556C778D}" destId="{F3057888-4319-4E43-AB61-341231E2F6B0}" srcOrd="5" destOrd="0" presId="urn:microsoft.com/office/officeart/2005/8/layout/orgChart1"/>
    <dgm:cxn modelId="{D78ACF65-F9B6-D94D-8833-3D874640DBC8}" type="presParOf" srcId="{F3057888-4319-4E43-AB61-341231E2F6B0}" destId="{46BA250F-6AA9-467A-A2BE-3CFD6BA8FFCA}" srcOrd="0" destOrd="0" presId="urn:microsoft.com/office/officeart/2005/8/layout/orgChart1"/>
    <dgm:cxn modelId="{F64AADC3-202A-224F-9E30-47A1999CC2CA}" type="presParOf" srcId="{46BA250F-6AA9-467A-A2BE-3CFD6BA8FFCA}" destId="{E8E6F954-9CDE-4C7F-A5F9-71B9223BD345}" srcOrd="0" destOrd="0" presId="urn:microsoft.com/office/officeart/2005/8/layout/orgChart1"/>
    <dgm:cxn modelId="{20FB49A8-505A-EB4D-94C9-9258743324DA}" type="presParOf" srcId="{46BA250F-6AA9-467A-A2BE-3CFD6BA8FFCA}" destId="{A2B44F87-F45B-4B62-80E0-07C514A494ED}" srcOrd="1" destOrd="0" presId="urn:microsoft.com/office/officeart/2005/8/layout/orgChart1"/>
    <dgm:cxn modelId="{56888D44-5594-4349-A448-588FD599F0B0}" type="presParOf" srcId="{F3057888-4319-4E43-AB61-341231E2F6B0}" destId="{BE7967EA-187B-4894-B32C-1FC0D6B55BDE}" srcOrd="1" destOrd="0" presId="urn:microsoft.com/office/officeart/2005/8/layout/orgChart1"/>
    <dgm:cxn modelId="{8DC74468-B5F8-C045-A50E-BCF996BEB76B}" type="presParOf" srcId="{F3057888-4319-4E43-AB61-341231E2F6B0}" destId="{1B955F0D-DF3F-49D3-8650-33F46F7A092B}" srcOrd="2" destOrd="0" presId="urn:microsoft.com/office/officeart/2005/8/layout/orgChart1"/>
    <dgm:cxn modelId="{C3310CBA-B76D-B64A-A2BE-948047D58534}" type="presParOf" srcId="{B26B63BA-397A-4596-B2FE-A71CD9575297}" destId="{7DFF2A87-C1CA-48CC-BF23-8807D6A29329}" srcOrd="2" destOrd="0" presId="urn:microsoft.com/office/officeart/2005/8/layout/orgChart1"/>
    <dgm:cxn modelId="{31C1FF94-1980-BA4D-A2F7-213712ACA05D}" type="presParOf" srcId="{2FECA783-D006-4554-859E-A7D7343F462B}" destId="{C3709FF6-ABA4-42A5-860B-6556285D374C}" srcOrd="4" destOrd="0" presId="urn:microsoft.com/office/officeart/2005/8/layout/orgChart1"/>
    <dgm:cxn modelId="{62852C87-ADFB-3246-9316-7FA169DB4858}" type="presParOf" srcId="{2FECA783-D006-4554-859E-A7D7343F462B}" destId="{63011335-7B14-4A32-B766-6754B35B741A}" srcOrd="5" destOrd="0" presId="urn:microsoft.com/office/officeart/2005/8/layout/orgChart1"/>
    <dgm:cxn modelId="{552D7594-A50B-AD4D-A742-C49684B5B45E}" type="presParOf" srcId="{63011335-7B14-4A32-B766-6754B35B741A}" destId="{2E3F094B-1C85-4732-B027-42AF4B648AA8}" srcOrd="0" destOrd="0" presId="urn:microsoft.com/office/officeart/2005/8/layout/orgChart1"/>
    <dgm:cxn modelId="{E2CE4CD3-33E7-A741-A8CD-7FF76B952B2E}" type="presParOf" srcId="{2E3F094B-1C85-4732-B027-42AF4B648AA8}" destId="{0296972D-483F-4148-A90A-C006AC11F537}" srcOrd="0" destOrd="0" presId="urn:microsoft.com/office/officeart/2005/8/layout/orgChart1"/>
    <dgm:cxn modelId="{206759D4-B044-BF49-BA03-FE3E69397A65}" type="presParOf" srcId="{2E3F094B-1C85-4732-B027-42AF4B648AA8}" destId="{EEE3822B-0976-48D3-9934-406A95D445C9}" srcOrd="1" destOrd="0" presId="urn:microsoft.com/office/officeart/2005/8/layout/orgChart1"/>
    <dgm:cxn modelId="{47B6EE67-F79D-5C46-90AF-86134F31F801}" type="presParOf" srcId="{63011335-7B14-4A32-B766-6754B35B741A}" destId="{07DCE2D2-85D1-4BBB-A201-F35602D8A879}" srcOrd="1" destOrd="0" presId="urn:microsoft.com/office/officeart/2005/8/layout/orgChart1"/>
    <dgm:cxn modelId="{4995D40F-CD27-8743-ABDB-11860BF3BA14}" type="presParOf" srcId="{07DCE2D2-85D1-4BBB-A201-F35602D8A879}" destId="{2ABEB2B7-FEC4-4481-B2F2-7BB8A0C30E14}" srcOrd="0" destOrd="0" presId="urn:microsoft.com/office/officeart/2005/8/layout/orgChart1"/>
    <dgm:cxn modelId="{3CEACE1F-E899-8D4C-907A-813CE0793EA8}" type="presParOf" srcId="{07DCE2D2-85D1-4BBB-A201-F35602D8A879}" destId="{A38886CA-F103-4A86-9820-AE2B7E073A4C}" srcOrd="1" destOrd="0" presId="urn:microsoft.com/office/officeart/2005/8/layout/orgChart1"/>
    <dgm:cxn modelId="{DA6F3D49-37BB-2E4C-9D84-FBF4DA781000}" type="presParOf" srcId="{A38886CA-F103-4A86-9820-AE2B7E073A4C}" destId="{F4D008A7-295E-4DBE-89F8-C6923645083A}" srcOrd="0" destOrd="0" presId="urn:microsoft.com/office/officeart/2005/8/layout/orgChart1"/>
    <dgm:cxn modelId="{F6A2610A-E84F-4A46-BFDE-D68954BD9570}" type="presParOf" srcId="{F4D008A7-295E-4DBE-89F8-C6923645083A}" destId="{A45E21FD-BCAA-4C9B-8B98-23BE07197577}" srcOrd="0" destOrd="0" presId="urn:microsoft.com/office/officeart/2005/8/layout/orgChart1"/>
    <dgm:cxn modelId="{39D954CD-4863-FF47-B136-9ABFF557A6F2}" type="presParOf" srcId="{F4D008A7-295E-4DBE-89F8-C6923645083A}" destId="{EA776752-690C-4F86-9DAA-782E31C0D8C0}" srcOrd="1" destOrd="0" presId="urn:microsoft.com/office/officeart/2005/8/layout/orgChart1"/>
    <dgm:cxn modelId="{8D6DDDA1-173C-F745-AD79-2790DB6A0A52}" type="presParOf" srcId="{A38886CA-F103-4A86-9820-AE2B7E073A4C}" destId="{75352B64-48BF-4D7E-A13E-7473280838BB}" srcOrd="1" destOrd="0" presId="urn:microsoft.com/office/officeart/2005/8/layout/orgChart1"/>
    <dgm:cxn modelId="{79991CCE-7774-2B4B-A841-35FE1F1E3C25}" type="presParOf" srcId="{A38886CA-F103-4A86-9820-AE2B7E073A4C}" destId="{D6018262-D638-41FC-A697-5A2791069F0A}" srcOrd="2" destOrd="0" presId="urn:microsoft.com/office/officeart/2005/8/layout/orgChart1"/>
    <dgm:cxn modelId="{693AA3E6-180D-6745-BDDF-EDFE8C3B5B5F}" type="presParOf" srcId="{07DCE2D2-85D1-4BBB-A201-F35602D8A879}" destId="{1417A9EF-2C4A-4A1B-BF1F-07E200C1972C}" srcOrd="2" destOrd="0" presId="urn:microsoft.com/office/officeart/2005/8/layout/orgChart1"/>
    <dgm:cxn modelId="{1D601F01-648F-FD46-A5B0-CFE0E3B86D41}" type="presParOf" srcId="{07DCE2D2-85D1-4BBB-A201-F35602D8A879}" destId="{9EAAB02A-369A-48DA-9900-0EAE1B11700D}" srcOrd="3" destOrd="0" presId="urn:microsoft.com/office/officeart/2005/8/layout/orgChart1"/>
    <dgm:cxn modelId="{0BE94807-2C61-3942-9C1C-1C941EEAA329}" type="presParOf" srcId="{9EAAB02A-369A-48DA-9900-0EAE1B11700D}" destId="{D42F6A90-B8AD-4C7B-B7CC-9E0E8CE4E4A3}" srcOrd="0" destOrd="0" presId="urn:microsoft.com/office/officeart/2005/8/layout/orgChart1"/>
    <dgm:cxn modelId="{7CC3B666-5FDD-154B-BF58-F5458C945B8D}" type="presParOf" srcId="{D42F6A90-B8AD-4C7B-B7CC-9E0E8CE4E4A3}" destId="{13003CE6-37BC-49EA-BE04-FE8B3CC3753A}" srcOrd="0" destOrd="0" presId="urn:microsoft.com/office/officeart/2005/8/layout/orgChart1"/>
    <dgm:cxn modelId="{5833630C-E956-3043-B147-BC855210EA28}" type="presParOf" srcId="{D42F6A90-B8AD-4C7B-B7CC-9E0E8CE4E4A3}" destId="{48153A0F-D4A0-46C5-BF7D-F59849EF7D0B}" srcOrd="1" destOrd="0" presId="urn:microsoft.com/office/officeart/2005/8/layout/orgChart1"/>
    <dgm:cxn modelId="{2FFB761B-21CD-5D46-BFF2-B7FCD9746C46}" type="presParOf" srcId="{9EAAB02A-369A-48DA-9900-0EAE1B11700D}" destId="{749A4659-C8B2-442D-92BF-49CF6DA12765}" srcOrd="1" destOrd="0" presId="urn:microsoft.com/office/officeart/2005/8/layout/orgChart1"/>
    <dgm:cxn modelId="{90975869-907B-D84E-8526-0240BCA627D6}" type="presParOf" srcId="{9EAAB02A-369A-48DA-9900-0EAE1B11700D}" destId="{98B6FDAF-1D6E-4388-ABD9-48638284873B}" srcOrd="2" destOrd="0" presId="urn:microsoft.com/office/officeart/2005/8/layout/orgChart1"/>
    <dgm:cxn modelId="{6AB4DF29-4A87-F548-A4D1-0008F196775D}" type="presParOf" srcId="{63011335-7B14-4A32-B766-6754B35B741A}" destId="{3BA78D7F-3202-4F1B-8B32-B9838532ACEC}" srcOrd="2" destOrd="0" presId="urn:microsoft.com/office/officeart/2005/8/layout/orgChart1"/>
    <dgm:cxn modelId="{5940F5F0-67DE-424D-99B1-2A4BD5C0F74D}" type="presParOf" srcId="{2FECA783-D006-4554-859E-A7D7343F462B}" destId="{604FA421-5CAF-41BD-9299-EDE6A15405BE}" srcOrd="6" destOrd="0" presId="urn:microsoft.com/office/officeart/2005/8/layout/orgChart1"/>
    <dgm:cxn modelId="{67371955-BC42-A84D-A746-A9D6F7718039}" type="presParOf" srcId="{2FECA783-D006-4554-859E-A7D7343F462B}" destId="{7935F9AA-BAA7-4830-981E-7C8948F0D5DA}" srcOrd="7" destOrd="0" presId="urn:microsoft.com/office/officeart/2005/8/layout/orgChart1"/>
    <dgm:cxn modelId="{FB93A2BB-E6D5-2D45-8E59-E5BE29E8FD92}" type="presParOf" srcId="{7935F9AA-BAA7-4830-981E-7C8948F0D5DA}" destId="{DE2D1AD1-B531-49C8-B993-5E127D10BCC1}" srcOrd="0" destOrd="0" presId="urn:microsoft.com/office/officeart/2005/8/layout/orgChart1"/>
    <dgm:cxn modelId="{08CD3F44-8928-5A49-9B21-180B8DFCEB2D}" type="presParOf" srcId="{DE2D1AD1-B531-49C8-B993-5E127D10BCC1}" destId="{81ED37F1-ECAA-4AB6-9D06-60646C27C34A}" srcOrd="0" destOrd="0" presId="urn:microsoft.com/office/officeart/2005/8/layout/orgChart1"/>
    <dgm:cxn modelId="{34AB9C73-7CAA-AF41-9104-82B18F6DD6A2}" type="presParOf" srcId="{DE2D1AD1-B531-49C8-B993-5E127D10BCC1}" destId="{B6B73A42-AEB2-49DF-BB89-BD382AFEC6DC}" srcOrd="1" destOrd="0" presId="urn:microsoft.com/office/officeart/2005/8/layout/orgChart1"/>
    <dgm:cxn modelId="{72BA317A-77EA-694B-A2BE-0EFD14602FB0}" type="presParOf" srcId="{7935F9AA-BAA7-4830-981E-7C8948F0D5DA}" destId="{4A838086-5744-4297-B4B0-C62690B7231C}" srcOrd="1" destOrd="0" presId="urn:microsoft.com/office/officeart/2005/8/layout/orgChart1"/>
    <dgm:cxn modelId="{2200497C-345A-A343-A1BC-94E81C5DC696}" type="presParOf" srcId="{4A838086-5744-4297-B4B0-C62690B7231C}" destId="{F768FA93-1237-4565-A16B-EA210F898FE8}" srcOrd="0" destOrd="0" presId="urn:microsoft.com/office/officeart/2005/8/layout/orgChart1"/>
    <dgm:cxn modelId="{6507B14F-AE14-FE44-96E7-DB4DC87B4C55}" type="presParOf" srcId="{4A838086-5744-4297-B4B0-C62690B7231C}" destId="{B58010E1-DFDA-4A2B-B858-5F8788BE0753}" srcOrd="1" destOrd="0" presId="urn:microsoft.com/office/officeart/2005/8/layout/orgChart1"/>
    <dgm:cxn modelId="{68C24805-8FAC-4C4E-BAE5-E0FA437A3AAE}" type="presParOf" srcId="{B58010E1-DFDA-4A2B-B858-5F8788BE0753}" destId="{8328009F-A454-4B06-B2B9-78FDCA909ADE}" srcOrd="0" destOrd="0" presId="urn:microsoft.com/office/officeart/2005/8/layout/orgChart1"/>
    <dgm:cxn modelId="{71EA51D2-94E0-514C-A873-7594F210DF7E}" type="presParOf" srcId="{8328009F-A454-4B06-B2B9-78FDCA909ADE}" destId="{DD7F1ABC-BE96-40C6-B743-8FBBC584D37E}" srcOrd="0" destOrd="0" presId="urn:microsoft.com/office/officeart/2005/8/layout/orgChart1"/>
    <dgm:cxn modelId="{A2919C9D-7CFB-D246-8E5F-D0A5202D76F0}" type="presParOf" srcId="{8328009F-A454-4B06-B2B9-78FDCA909ADE}" destId="{36CBCE74-B4AD-49A8-8CFE-287E5086BFDA}" srcOrd="1" destOrd="0" presId="urn:microsoft.com/office/officeart/2005/8/layout/orgChart1"/>
    <dgm:cxn modelId="{198A95BB-74C3-B446-A9C1-E566ED313BA3}" type="presParOf" srcId="{B58010E1-DFDA-4A2B-B858-5F8788BE0753}" destId="{8F44CA07-7C6E-4929-86D0-376AD68CFE7C}" srcOrd="1" destOrd="0" presId="urn:microsoft.com/office/officeart/2005/8/layout/orgChart1"/>
    <dgm:cxn modelId="{9DAFFE4B-BFD3-7441-BDD7-E467A082C8C7}" type="presParOf" srcId="{B58010E1-DFDA-4A2B-B858-5F8788BE0753}" destId="{F16DB883-327D-4A99-A153-97A65B6D2C39}" srcOrd="2" destOrd="0" presId="urn:microsoft.com/office/officeart/2005/8/layout/orgChart1"/>
    <dgm:cxn modelId="{7E08A641-440E-1E47-A0CB-A5BEADD5D27A}" type="presParOf" srcId="{4A838086-5744-4297-B4B0-C62690B7231C}" destId="{BA39EC2C-40CC-4DC8-993F-C21E49D626F5}" srcOrd="2" destOrd="0" presId="urn:microsoft.com/office/officeart/2005/8/layout/orgChart1"/>
    <dgm:cxn modelId="{0E5451C0-35A3-E542-8187-57E2A53F706F}" type="presParOf" srcId="{4A838086-5744-4297-B4B0-C62690B7231C}" destId="{AA394DDC-1784-47DD-A3D9-7237E167CEA5}" srcOrd="3" destOrd="0" presId="urn:microsoft.com/office/officeart/2005/8/layout/orgChart1"/>
    <dgm:cxn modelId="{1C5CC6AC-F05C-2445-BCED-A64258E5AF27}" type="presParOf" srcId="{AA394DDC-1784-47DD-A3D9-7237E167CEA5}" destId="{97567979-4D98-4126-AF91-0E501FDC7951}" srcOrd="0" destOrd="0" presId="urn:microsoft.com/office/officeart/2005/8/layout/orgChart1"/>
    <dgm:cxn modelId="{5B4492D3-F965-8847-90CC-49D278AD863A}" type="presParOf" srcId="{97567979-4D98-4126-AF91-0E501FDC7951}" destId="{24A206A3-274E-4781-B153-10F52982ADD9}" srcOrd="0" destOrd="0" presId="urn:microsoft.com/office/officeart/2005/8/layout/orgChart1"/>
    <dgm:cxn modelId="{E4E0649F-C7FD-4743-A75E-6A496E575381}" type="presParOf" srcId="{97567979-4D98-4126-AF91-0E501FDC7951}" destId="{1BE0F3F7-DB2A-4D34-B153-FEF975A08826}" srcOrd="1" destOrd="0" presId="urn:microsoft.com/office/officeart/2005/8/layout/orgChart1"/>
    <dgm:cxn modelId="{CE1EEADF-6058-644C-8849-89F89644D451}" type="presParOf" srcId="{AA394DDC-1784-47DD-A3D9-7237E167CEA5}" destId="{8B2C558D-0E64-4FB0-9181-2607000908D1}" srcOrd="1" destOrd="0" presId="urn:microsoft.com/office/officeart/2005/8/layout/orgChart1"/>
    <dgm:cxn modelId="{331864B2-7A00-4D43-AA89-4A4209421F00}" type="presParOf" srcId="{AA394DDC-1784-47DD-A3D9-7237E167CEA5}" destId="{35094E9D-0B7B-4740-8FD0-4A09F57F2B70}" srcOrd="2" destOrd="0" presId="urn:microsoft.com/office/officeart/2005/8/layout/orgChart1"/>
    <dgm:cxn modelId="{27B04948-75B9-7C4F-94A9-000ED2C97202}" type="presParOf" srcId="{4A838086-5744-4297-B4B0-C62690B7231C}" destId="{AB2B27EC-93AD-4823-B51E-AB5D750A385F}" srcOrd="4" destOrd="0" presId="urn:microsoft.com/office/officeart/2005/8/layout/orgChart1"/>
    <dgm:cxn modelId="{F735CEC4-9798-4643-B245-989824E3A3DD}" type="presParOf" srcId="{4A838086-5744-4297-B4B0-C62690B7231C}" destId="{C7ED509E-10FC-4585-BDDA-FE3301ECB03B}" srcOrd="5" destOrd="0" presId="urn:microsoft.com/office/officeart/2005/8/layout/orgChart1"/>
    <dgm:cxn modelId="{B4884CAD-F5E9-1547-B829-88C1A0A75D08}" type="presParOf" srcId="{C7ED509E-10FC-4585-BDDA-FE3301ECB03B}" destId="{1E457FB9-1145-4F54-B60C-ACB4DEC16749}" srcOrd="0" destOrd="0" presId="urn:microsoft.com/office/officeart/2005/8/layout/orgChart1"/>
    <dgm:cxn modelId="{C202760C-9856-C940-A133-18666392D3E1}" type="presParOf" srcId="{1E457FB9-1145-4F54-B60C-ACB4DEC16749}" destId="{B5E5AAB2-89E9-47F6-945A-10FCD6662EB8}" srcOrd="0" destOrd="0" presId="urn:microsoft.com/office/officeart/2005/8/layout/orgChart1"/>
    <dgm:cxn modelId="{E4038E45-E9D9-8645-A4DF-F51D6AC667C8}" type="presParOf" srcId="{1E457FB9-1145-4F54-B60C-ACB4DEC16749}" destId="{6B068EC0-4020-45BF-A59D-6992DEF54CA9}" srcOrd="1" destOrd="0" presId="urn:microsoft.com/office/officeart/2005/8/layout/orgChart1"/>
    <dgm:cxn modelId="{D43DD4A3-5447-5A43-8C51-B98570F4691C}" type="presParOf" srcId="{C7ED509E-10FC-4585-BDDA-FE3301ECB03B}" destId="{29512091-08BF-4390-BAED-9CB33710989C}" srcOrd="1" destOrd="0" presId="urn:microsoft.com/office/officeart/2005/8/layout/orgChart1"/>
    <dgm:cxn modelId="{8F5C202D-A4D2-FF43-AC69-79DE13C6F225}" type="presParOf" srcId="{C7ED509E-10FC-4585-BDDA-FE3301ECB03B}" destId="{924627F1-6334-4B22-BA73-1C3D6F1B640F}" srcOrd="2" destOrd="0" presId="urn:microsoft.com/office/officeart/2005/8/layout/orgChart1"/>
    <dgm:cxn modelId="{0D121632-8101-3848-AFB3-5BC3CDC6AF6D}" type="presParOf" srcId="{4A838086-5744-4297-B4B0-C62690B7231C}" destId="{EBFD46DA-C606-4A99-B46F-D3D78CBCDA68}" srcOrd="6" destOrd="0" presId="urn:microsoft.com/office/officeart/2005/8/layout/orgChart1"/>
    <dgm:cxn modelId="{7B9B1937-7429-1847-AC1E-4E7E41EE50AD}" type="presParOf" srcId="{4A838086-5744-4297-B4B0-C62690B7231C}" destId="{9C79C024-5273-46E2-B722-E6CDBF9E3F4C}" srcOrd="7" destOrd="0" presId="urn:microsoft.com/office/officeart/2005/8/layout/orgChart1"/>
    <dgm:cxn modelId="{0C33DDC7-2F7A-0546-A651-2B0C65CB7D32}" type="presParOf" srcId="{9C79C024-5273-46E2-B722-E6CDBF9E3F4C}" destId="{D99FFB67-01BA-4E37-AFCB-183737618759}" srcOrd="0" destOrd="0" presId="urn:microsoft.com/office/officeart/2005/8/layout/orgChart1"/>
    <dgm:cxn modelId="{9E7FE382-68C0-F340-9297-913493C8E8FD}" type="presParOf" srcId="{D99FFB67-01BA-4E37-AFCB-183737618759}" destId="{6CFA1B4B-6CDD-450F-95D2-B5DAB1F7D38B}" srcOrd="0" destOrd="0" presId="urn:microsoft.com/office/officeart/2005/8/layout/orgChart1"/>
    <dgm:cxn modelId="{17D34094-43F4-A047-BBE9-6B1C6E9C100B}" type="presParOf" srcId="{D99FFB67-01BA-4E37-AFCB-183737618759}" destId="{B8E3B58C-43DA-4B4E-94A0-DE472756C4BA}" srcOrd="1" destOrd="0" presId="urn:microsoft.com/office/officeart/2005/8/layout/orgChart1"/>
    <dgm:cxn modelId="{26DE4776-271D-5A42-8E99-800E55253260}" type="presParOf" srcId="{9C79C024-5273-46E2-B722-E6CDBF9E3F4C}" destId="{61108E3E-4AC9-458F-B6FB-6A5B4D90E6DD}" srcOrd="1" destOrd="0" presId="urn:microsoft.com/office/officeart/2005/8/layout/orgChart1"/>
    <dgm:cxn modelId="{F88B5CE4-4E3B-7D46-B60E-9F71474B2742}" type="presParOf" srcId="{9C79C024-5273-46E2-B722-E6CDBF9E3F4C}" destId="{E87B8C13-110E-4110-B16E-35B3D4D3F33C}" srcOrd="2" destOrd="0" presId="urn:microsoft.com/office/officeart/2005/8/layout/orgChart1"/>
    <dgm:cxn modelId="{FAB81B17-1D97-ED44-B307-68C5C355196A}" type="presParOf" srcId="{7935F9AA-BAA7-4830-981E-7C8948F0D5DA}" destId="{7BA818AC-2888-4687-8148-5B88AC3EC7CE}" srcOrd="2" destOrd="0" presId="urn:microsoft.com/office/officeart/2005/8/layout/orgChart1"/>
    <dgm:cxn modelId="{44195C0A-D081-E744-9F11-554256C6B83E}" type="presParOf" srcId="{2FECA783-D006-4554-859E-A7D7343F462B}" destId="{DF8A8C30-AEC8-4493-90BC-C5D53F9819B0}" srcOrd="8" destOrd="0" presId="urn:microsoft.com/office/officeart/2005/8/layout/orgChart1"/>
    <dgm:cxn modelId="{655B5254-5F0A-D14D-877B-E5878DBA88EC}" type="presParOf" srcId="{2FECA783-D006-4554-859E-A7D7343F462B}" destId="{0C562994-60A5-4CA9-8B46-974BCB06AE25}" srcOrd="9" destOrd="0" presId="urn:microsoft.com/office/officeart/2005/8/layout/orgChart1"/>
    <dgm:cxn modelId="{04C5DECF-73EA-E54E-986E-A8305AAA095C}" type="presParOf" srcId="{0C562994-60A5-4CA9-8B46-974BCB06AE25}" destId="{27187A64-C295-4C53-8308-921FE5211D33}" srcOrd="0" destOrd="0" presId="urn:microsoft.com/office/officeart/2005/8/layout/orgChart1"/>
    <dgm:cxn modelId="{48685A47-66D6-0D41-A077-660514E995E3}" type="presParOf" srcId="{27187A64-C295-4C53-8308-921FE5211D33}" destId="{A4A44C45-E90E-42A0-9B63-F40B60E40D1E}" srcOrd="0" destOrd="0" presId="urn:microsoft.com/office/officeart/2005/8/layout/orgChart1"/>
    <dgm:cxn modelId="{E69C9ED3-BB43-E740-A56A-0C5E1BF37587}" type="presParOf" srcId="{27187A64-C295-4C53-8308-921FE5211D33}" destId="{DE9DD67D-0A8B-44C5-97C2-506F7EC526C2}" srcOrd="1" destOrd="0" presId="urn:microsoft.com/office/officeart/2005/8/layout/orgChart1"/>
    <dgm:cxn modelId="{1E46D35C-1604-544E-A84C-6DF0B1D17617}" type="presParOf" srcId="{0C562994-60A5-4CA9-8B46-974BCB06AE25}" destId="{90BB678E-ECCA-4C67-81B8-E48D087232A9}" srcOrd="1" destOrd="0" presId="urn:microsoft.com/office/officeart/2005/8/layout/orgChart1"/>
    <dgm:cxn modelId="{2E243685-52A2-7B4B-85A8-DACA0AE96210}" type="presParOf" srcId="{90BB678E-ECCA-4C67-81B8-E48D087232A9}" destId="{DD53502D-46CC-4449-9133-7DA3AFBB8BCF}" srcOrd="0" destOrd="0" presId="urn:microsoft.com/office/officeart/2005/8/layout/orgChart1"/>
    <dgm:cxn modelId="{40DDF8AE-7DCC-9D43-B4CE-88647B672D65}" type="presParOf" srcId="{90BB678E-ECCA-4C67-81B8-E48D087232A9}" destId="{486191F2-1CE3-426D-841B-BFD5D70E2BD1}" srcOrd="1" destOrd="0" presId="urn:microsoft.com/office/officeart/2005/8/layout/orgChart1"/>
    <dgm:cxn modelId="{5D7A2022-AC9C-9443-9CC5-3306E02D3C51}" type="presParOf" srcId="{486191F2-1CE3-426D-841B-BFD5D70E2BD1}" destId="{54B04ED1-0A6F-4316-ABE8-0038494C5FB7}" srcOrd="0" destOrd="0" presId="urn:microsoft.com/office/officeart/2005/8/layout/orgChart1"/>
    <dgm:cxn modelId="{2A442368-B9C6-B840-831C-40A2A0EC2127}" type="presParOf" srcId="{54B04ED1-0A6F-4316-ABE8-0038494C5FB7}" destId="{A3D87BEE-1646-4DA5-BBCC-D1F7C000017B}" srcOrd="0" destOrd="0" presId="urn:microsoft.com/office/officeart/2005/8/layout/orgChart1"/>
    <dgm:cxn modelId="{962FED15-611D-7B4C-ABFB-FC08C3871B99}" type="presParOf" srcId="{54B04ED1-0A6F-4316-ABE8-0038494C5FB7}" destId="{E935B9F4-AC06-4C60-9BD3-3DCFAE733E2A}" srcOrd="1" destOrd="0" presId="urn:microsoft.com/office/officeart/2005/8/layout/orgChart1"/>
    <dgm:cxn modelId="{4385EFF4-E3A8-A54E-8AE5-337083FFF25D}" type="presParOf" srcId="{486191F2-1CE3-426D-841B-BFD5D70E2BD1}" destId="{FA2C0DA3-6308-431E-A1F0-EC0022596D95}" srcOrd="1" destOrd="0" presId="urn:microsoft.com/office/officeart/2005/8/layout/orgChart1"/>
    <dgm:cxn modelId="{C32E6FD2-A9D0-2142-BC7D-B48FF2F6DEB6}" type="presParOf" srcId="{486191F2-1CE3-426D-841B-BFD5D70E2BD1}" destId="{20A90F67-69B8-4B8F-B2A8-2B51CB665100}" srcOrd="2" destOrd="0" presId="urn:microsoft.com/office/officeart/2005/8/layout/orgChart1"/>
    <dgm:cxn modelId="{229CB4A4-EFE7-C64F-B5B4-865F7269639E}" type="presParOf" srcId="{90BB678E-ECCA-4C67-81B8-E48D087232A9}" destId="{7EFF9476-4D3F-4508-96DA-82DDE0A2AAF5}" srcOrd="2" destOrd="0" presId="urn:microsoft.com/office/officeart/2005/8/layout/orgChart1"/>
    <dgm:cxn modelId="{884AB4E7-D500-9147-881A-A4D8B95D9A3A}" type="presParOf" srcId="{90BB678E-ECCA-4C67-81B8-E48D087232A9}" destId="{25F74768-A325-4D45-BB0B-4B18C45ED72D}" srcOrd="3" destOrd="0" presId="urn:microsoft.com/office/officeart/2005/8/layout/orgChart1"/>
    <dgm:cxn modelId="{E33F5F0D-81B0-2242-BA1B-E0BD59ADB8BD}" type="presParOf" srcId="{25F74768-A325-4D45-BB0B-4B18C45ED72D}" destId="{F969D516-D1AA-4AAD-8F2C-FB5F6D1CEC8F}" srcOrd="0" destOrd="0" presId="urn:microsoft.com/office/officeart/2005/8/layout/orgChart1"/>
    <dgm:cxn modelId="{EA74F225-BD66-9F43-BF05-B522A4046A28}" type="presParOf" srcId="{F969D516-D1AA-4AAD-8F2C-FB5F6D1CEC8F}" destId="{8033C2F0-B861-4BD8-9EE4-C4E63FF5D1B5}" srcOrd="0" destOrd="0" presId="urn:microsoft.com/office/officeart/2005/8/layout/orgChart1"/>
    <dgm:cxn modelId="{2E4DD426-6632-654C-B19B-799EECF7CD03}" type="presParOf" srcId="{F969D516-D1AA-4AAD-8F2C-FB5F6D1CEC8F}" destId="{364F7F63-64C1-47E2-9AEE-A775423A18EA}" srcOrd="1" destOrd="0" presId="urn:microsoft.com/office/officeart/2005/8/layout/orgChart1"/>
    <dgm:cxn modelId="{A576B682-64B0-8B4E-A4E0-B1BE4D771097}" type="presParOf" srcId="{25F74768-A325-4D45-BB0B-4B18C45ED72D}" destId="{E5E52856-D129-45E7-A521-3DE053EDD926}" srcOrd="1" destOrd="0" presId="urn:microsoft.com/office/officeart/2005/8/layout/orgChart1"/>
    <dgm:cxn modelId="{411DAB46-9787-C945-89EE-AFFBEE4DD705}" type="presParOf" srcId="{25F74768-A325-4D45-BB0B-4B18C45ED72D}" destId="{75D3D5F2-8B4F-4AD6-A7B2-E4F91D05BA3D}" srcOrd="2" destOrd="0" presId="urn:microsoft.com/office/officeart/2005/8/layout/orgChart1"/>
    <dgm:cxn modelId="{20581CF6-78D5-DD47-BADD-5D3B407B208C}" type="presParOf" srcId="{90BB678E-ECCA-4C67-81B8-E48D087232A9}" destId="{3A1FFDF3-FBF9-4025-BC04-C86630E8A87E}" srcOrd="4" destOrd="0" presId="urn:microsoft.com/office/officeart/2005/8/layout/orgChart1"/>
    <dgm:cxn modelId="{AA2ACC55-ED6E-C841-9F40-2F61BBA8A029}" type="presParOf" srcId="{90BB678E-ECCA-4C67-81B8-E48D087232A9}" destId="{3DDF352E-A7D0-4A19-9318-52A0FA3EF6AE}" srcOrd="5" destOrd="0" presId="urn:microsoft.com/office/officeart/2005/8/layout/orgChart1"/>
    <dgm:cxn modelId="{25035174-0B22-EC4E-B35B-547933C02BE8}" type="presParOf" srcId="{3DDF352E-A7D0-4A19-9318-52A0FA3EF6AE}" destId="{215D8695-D5D0-4121-800D-DF12C6AF94DF}" srcOrd="0" destOrd="0" presId="urn:microsoft.com/office/officeart/2005/8/layout/orgChart1"/>
    <dgm:cxn modelId="{3DC8C321-6605-244C-987B-327A0F87F2DF}" type="presParOf" srcId="{215D8695-D5D0-4121-800D-DF12C6AF94DF}" destId="{D9135D2B-B05A-4C58-843E-3BE589CDBDF6}" srcOrd="0" destOrd="0" presId="urn:microsoft.com/office/officeart/2005/8/layout/orgChart1"/>
    <dgm:cxn modelId="{0C94D40E-7EB4-8C41-A615-A9305AB1A1E2}" type="presParOf" srcId="{215D8695-D5D0-4121-800D-DF12C6AF94DF}" destId="{AE6E92A5-9CF2-482C-A5AD-07D0E0B96AF2}" srcOrd="1" destOrd="0" presId="urn:microsoft.com/office/officeart/2005/8/layout/orgChart1"/>
    <dgm:cxn modelId="{0236D49C-1E8A-444E-958D-DDA79EDADFA4}" type="presParOf" srcId="{3DDF352E-A7D0-4A19-9318-52A0FA3EF6AE}" destId="{1378E5E0-D2EF-44F7-A0B1-1C1D4536019D}" srcOrd="1" destOrd="0" presId="urn:microsoft.com/office/officeart/2005/8/layout/orgChart1"/>
    <dgm:cxn modelId="{3F2F10AE-F226-8143-817D-3D45BF2F7BF6}" type="presParOf" srcId="{3DDF352E-A7D0-4A19-9318-52A0FA3EF6AE}" destId="{EDD98E1F-A6AD-4455-90E5-F27FD19F73A3}" srcOrd="2" destOrd="0" presId="urn:microsoft.com/office/officeart/2005/8/layout/orgChart1"/>
    <dgm:cxn modelId="{F900B555-E57C-D34F-9907-52917AC74E95}" type="presParOf" srcId="{90BB678E-ECCA-4C67-81B8-E48D087232A9}" destId="{7EAF617F-DCDD-4111-994B-20D29D402F7D}" srcOrd="6" destOrd="0" presId="urn:microsoft.com/office/officeart/2005/8/layout/orgChart1"/>
    <dgm:cxn modelId="{6B9365E3-C22B-A04A-8867-E9F49AE4E849}" type="presParOf" srcId="{90BB678E-ECCA-4C67-81B8-E48D087232A9}" destId="{BC694220-1EC5-4DA1-BC80-3300BDA99BBA}" srcOrd="7" destOrd="0" presId="urn:microsoft.com/office/officeart/2005/8/layout/orgChart1"/>
    <dgm:cxn modelId="{83B5BBAB-14AC-4A46-BB00-4755C2A30BB5}" type="presParOf" srcId="{BC694220-1EC5-4DA1-BC80-3300BDA99BBA}" destId="{1FBFDA5A-5C21-41F0-A314-5A81417A60DC}" srcOrd="0" destOrd="0" presId="urn:microsoft.com/office/officeart/2005/8/layout/orgChart1"/>
    <dgm:cxn modelId="{4EF776FA-B375-EC48-B852-D2B4EEED1124}" type="presParOf" srcId="{1FBFDA5A-5C21-41F0-A314-5A81417A60DC}" destId="{D30F7247-D1E9-44CA-90E7-66FCC419C1C6}" srcOrd="0" destOrd="0" presId="urn:microsoft.com/office/officeart/2005/8/layout/orgChart1"/>
    <dgm:cxn modelId="{25F1A2C2-69DD-DA4E-B63D-EDB8062CE3C2}" type="presParOf" srcId="{1FBFDA5A-5C21-41F0-A314-5A81417A60DC}" destId="{D7E2E5D2-8856-42A2-B8BB-05F726DFBC70}" srcOrd="1" destOrd="0" presId="urn:microsoft.com/office/officeart/2005/8/layout/orgChart1"/>
    <dgm:cxn modelId="{0FC9F3D2-AEE1-BA4A-8315-0C1FCE3BD074}" type="presParOf" srcId="{BC694220-1EC5-4DA1-BC80-3300BDA99BBA}" destId="{30FFA779-018A-431D-A6A1-C135DE9CAFDB}" srcOrd="1" destOrd="0" presId="urn:microsoft.com/office/officeart/2005/8/layout/orgChart1"/>
    <dgm:cxn modelId="{C57B0752-1E79-B34E-9E06-71DA21006A1F}" type="presParOf" srcId="{BC694220-1EC5-4DA1-BC80-3300BDA99BBA}" destId="{4DD8B3B4-9817-48AB-A4BC-E2BA22DFF7BC}" srcOrd="2" destOrd="0" presId="urn:microsoft.com/office/officeart/2005/8/layout/orgChart1"/>
    <dgm:cxn modelId="{D854378C-33A1-BE42-A09D-9016129B900B}" type="presParOf" srcId="{0C562994-60A5-4CA9-8B46-974BCB06AE25}" destId="{17D0DFF9-F762-4EA4-96B7-BA64F271CD9F}" srcOrd="2" destOrd="0" presId="urn:microsoft.com/office/officeart/2005/8/layout/orgChart1"/>
    <dgm:cxn modelId="{3DA042B5-F424-7C41-AB4C-842D88E6B67B}" type="presParOf" srcId="{2FECA783-D006-4554-859E-A7D7343F462B}" destId="{F7B23DA7-0440-4EC1-9AA9-BC99D9D19BA6}" srcOrd="10" destOrd="0" presId="urn:microsoft.com/office/officeart/2005/8/layout/orgChart1"/>
    <dgm:cxn modelId="{7CC79F9D-5BC7-614F-9CF1-7E534ADEBF63}" type="presParOf" srcId="{2FECA783-D006-4554-859E-A7D7343F462B}" destId="{89160E2E-6BAB-4EBE-BD79-D489B2D9251C}" srcOrd="11" destOrd="0" presId="urn:microsoft.com/office/officeart/2005/8/layout/orgChart1"/>
    <dgm:cxn modelId="{A5FE72AD-9A0F-2D4B-A596-C42A240B8539}" type="presParOf" srcId="{89160E2E-6BAB-4EBE-BD79-D489B2D9251C}" destId="{51CAD11F-1AA4-4D9F-A4BE-1C13CBE8E3EB}" srcOrd="0" destOrd="0" presId="urn:microsoft.com/office/officeart/2005/8/layout/orgChart1"/>
    <dgm:cxn modelId="{02E045C1-2685-8F41-BEEE-56719E161F8F}" type="presParOf" srcId="{51CAD11F-1AA4-4D9F-A4BE-1C13CBE8E3EB}" destId="{0D23828F-9F03-4467-A60E-38AC8BD2B068}" srcOrd="0" destOrd="0" presId="urn:microsoft.com/office/officeart/2005/8/layout/orgChart1"/>
    <dgm:cxn modelId="{05028762-2F97-F34B-A1C5-1650ED59441D}" type="presParOf" srcId="{51CAD11F-1AA4-4D9F-A4BE-1C13CBE8E3EB}" destId="{DFB61DF8-F4C7-4665-B745-E6946131D331}" srcOrd="1" destOrd="0" presId="urn:microsoft.com/office/officeart/2005/8/layout/orgChart1"/>
    <dgm:cxn modelId="{86B768CF-AE6F-B14E-841B-2093013E5199}" type="presParOf" srcId="{89160E2E-6BAB-4EBE-BD79-D489B2D9251C}" destId="{3E7D2C33-70EB-455A-98FF-BA7FAA846FCE}" srcOrd="1" destOrd="0" presId="urn:microsoft.com/office/officeart/2005/8/layout/orgChart1"/>
    <dgm:cxn modelId="{EC276CCB-1AAA-C544-8A9B-7B73F8207371}" type="presParOf" srcId="{3E7D2C33-70EB-455A-98FF-BA7FAA846FCE}" destId="{21BAC210-E881-4B04-8D33-26428CAD180D}" srcOrd="0" destOrd="0" presId="urn:microsoft.com/office/officeart/2005/8/layout/orgChart1"/>
    <dgm:cxn modelId="{373355A9-218E-4D41-B7D0-58CFA813C633}" type="presParOf" srcId="{3E7D2C33-70EB-455A-98FF-BA7FAA846FCE}" destId="{74DA3194-2E7B-49BD-B2CC-6871BFA36C27}" srcOrd="1" destOrd="0" presId="urn:microsoft.com/office/officeart/2005/8/layout/orgChart1"/>
    <dgm:cxn modelId="{B97CB672-3177-6D45-BDC9-0F1195FE185C}" type="presParOf" srcId="{74DA3194-2E7B-49BD-B2CC-6871BFA36C27}" destId="{70B90C76-792B-4166-96AD-99299BFCDE74}" srcOrd="0" destOrd="0" presId="urn:microsoft.com/office/officeart/2005/8/layout/orgChart1"/>
    <dgm:cxn modelId="{D3AB4965-722D-B94B-8DD5-631F54A7751E}" type="presParOf" srcId="{70B90C76-792B-4166-96AD-99299BFCDE74}" destId="{45C500C6-5DB3-478E-90F8-6CA30E91DAB4}" srcOrd="0" destOrd="0" presId="urn:microsoft.com/office/officeart/2005/8/layout/orgChart1"/>
    <dgm:cxn modelId="{39EED54D-3B1D-1C4F-B4FD-0AE0B9AA2C62}" type="presParOf" srcId="{70B90C76-792B-4166-96AD-99299BFCDE74}" destId="{C9958CDD-1F5C-442F-A05C-2E249630418B}" srcOrd="1" destOrd="0" presId="urn:microsoft.com/office/officeart/2005/8/layout/orgChart1"/>
    <dgm:cxn modelId="{6D04D2F9-DA3A-E949-A062-600C6E3E6E5D}" type="presParOf" srcId="{74DA3194-2E7B-49BD-B2CC-6871BFA36C27}" destId="{47F56CE6-0A46-4A8E-9B46-72ADB8050D73}" srcOrd="1" destOrd="0" presId="urn:microsoft.com/office/officeart/2005/8/layout/orgChart1"/>
    <dgm:cxn modelId="{CCA3FCFB-E0FB-3C48-BE76-A5D0C470F95C}" type="presParOf" srcId="{74DA3194-2E7B-49BD-B2CC-6871BFA36C27}" destId="{6407AFA9-A8E0-457E-B49B-318415F45C38}" srcOrd="2" destOrd="0" presId="urn:microsoft.com/office/officeart/2005/8/layout/orgChart1"/>
    <dgm:cxn modelId="{810F2F5E-F5AD-1A40-BA28-87BE1EF75E02}" type="presParOf" srcId="{3E7D2C33-70EB-455A-98FF-BA7FAA846FCE}" destId="{F3CFB9AF-3CDC-4EDF-AFD1-8EBA6A5AD433}" srcOrd="2" destOrd="0" presId="urn:microsoft.com/office/officeart/2005/8/layout/orgChart1"/>
    <dgm:cxn modelId="{52ACBD68-F402-9647-A8E0-FCAED952DD60}" type="presParOf" srcId="{3E7D2C33-70EB-455A-98FF-BA7FAA846FCE}" destId="{9B4215F6-8E0E-45A4-95FD-944E561FD340}" srcOrd="3" destOrd="0" presId="urn:microsoft.com/office/officeart/2005/8/layout/orgChart1"/>
    <dgm:cxn modelId="{67DAB1D3-4C69-D641-9D66-98EC92D4E207}" type="presParOf" srcId="{9B4215F6-8E0E-45A4-95FD-944E561FD340}" destId="{2D4858AF-3EB3-4EC1-8AF5-8AC4D12CEB77}" srcOrd="0" destOrd="0" presId="urn:microsoft.com/office/officeart/2005/8/layout/orgChart1"/>
    <dgm:cxn modelId="{7FD61EE5-0192-9340-92C7-6D710BF9CFCB}" type="presParOf" srcId="{2D4858AF-3EB3-4EC1-8AF5-8AC4D12CEB77}" destId="{F4D49CF0-CA4C-40DA-960B-DEC6011CA793}" srcOrd="0" destOrd="0" presId="urn:microsoft.com/office/officeart/2005/8/layout/orgChart1"/>
    <dgm:cxn modelId="{B1C648F7-73A6-2D4A-AAA8-DCFD2D8FB1FE}" type="presParOf" srcId="{2D4858AF-3EB3-4EC1-8AF5-8AC4D12CEB77}" destId="{BDF5405A-643B-4306-AE01-428A403F48DB}" srcOrd="1" destOrd="0" presId="urn:microsoft.com/office/officeart/2005/8/layout/orgChart1"/>
    <dgm:cxn modelId="{680BD3B5-7C57-F649-8993-6A604C4CD4A3}" type="presParOf" srcId="{9B4215F6-8E0E-45A4-95FD-944E561FD340}" destId="{0D47256B-671A-4540-9E16-CCC1F7A99081}" srcOrd="1" destOrd="0" presId="urn:microsoft.com/office/officeart/2005/8/layout/orgChart1"/>
    <dgm:cxn modelId="{7E9AB406-6965-3145-B7BB-34BF9AC00E45}" type="presParOf" srcId="{9B4215F6-8E0E-45A4-95FD-944E561FD340}" destId="{2DF1EB19-6E3D-4145-B04D-5866E5E28BB5}" srcOrd="2" destOrd="0" presId="urn:microsoft.com/office/officeart/2005/8/layout/orgChart1"/>
    <dgm:cxn modelId="{7423D541-EFF4-824B-BDE8-A1E4C15279D3}" type="presParOf" srcId="{3E7D2C33-70EB-455A-98FF-BA7FAA846FCE}" destId="{5E476831-C3CF-48EC-81A3-04BA4B298772}" srcOrd="4" destOrd="0" presId="urn:microsoft.com/office/officeart/2005/8/layout/orgChart1"/>
    <dgm:cxn modelId="{F674DBF1-ED34-5F40-B93D-3C0B993497B3}" type="presParOf" srcId="{3E7D2C33-70EB-455A-98FF-BA7FAA846FCE}" destId="{1C9F53CD-4109-425B-8317-F4D6613E608F}" srcOrd="5" destOrd="0" presId="urn:microsoft.com/office/officeart/2005/8/layout/orgChart1"/>
    <dgm:cxn modelId="{05131609-8ED7-5142-8134-0AD62796CF55}" type="presParOf" srcId="{1C9F53CD-4109-425B-8317-F4D6613E608F}" destId="{01BEDC74-D78F-482F-AF57-33B75EB64DD9}" srcOrd="0" destOrd="0" presId="urn:microsoft.com/office/officeart/2005/8/layout/orgChart1"/>
    <dgm:cxn modelId="{0BC081E7-C358-A340-AA60-9AB578F08702}" type="presParOf" srcId="{01BEDC74-D78F-482F-AF57-33B75EB64DD9}" destId="{19AD852B-07AF-4C62-95BE-52AE22848E02}" srcOrd="0" destOrd="0" presId="urn:microsoft.com/office/officeart/2005/8/layout/orgChart1"/>
    <dgm:cxn modelId="{5FCA2E21-3387-1746-8355-7AFD3C7EF661}" type="presParOf" srcId="{01BEDC74-D78F-482F-AF57-33B75EB64DD9}" destId="{D714AFFB-A768-4339-86EF-9A16FF2B84A0}" srcOrd="1" destOrd="0" presId="urn:microsoft.com/office/officeart/2005/8/layout/orgChart1"/>
    <dgm:cxn modelId="{43D1C499-7017-6149-8BBE-F8F84DD3F375}" type="presParOf" srcId="{1C9F53CD-4109-425B-8317-F4D6613E608F}" destId="{A82CF377-10DC-453A-8607-8C558A801069}" srcOrd="1" destOrd="0" presId="urn:microsoft.com/office/officeart/2005/8/layout/orgChart1"/>
    <dgm:cxn modelId="{1AF36576-B597-AC4D-A314-B2900FCAE8F0}" type="presParOf" srcId="{1C9F53CD-4109-425B-8317-F4D6613E608F}" destId="{1FB6527B-20D5-407A-B6B0-AC1A1F9516D1}" srcOrd="2" destOrd="0" presId="urn:microsoft.com/office/officeart/2005/8/layout/orgChart1"/>
    <dgm:cxn modelId="{A6900124-D231-AF4B-AFCD-A9F0F48D6E51}" type="presParOf" srcId="{3E7D2C33-70EB-455A-98FF-BA7FAA846FCE}" destId="{3FEA000C-0C76-415F-8CBA-6342A6A1676F}" srcOrd="6" destOrd="0" presId="urn:microsoft.com/office/officeart/2005/8/layout/orgChart1"/>
    <dgm:cxn modelId="{2146E2A2-3D38-174C-8CCD-813B71269D6C}" type="presParOf" srcId="{3E7D2C33-70EB-455A-98FF-BA7FAA846FCE}" destId="{2A779625-117F-4CAF-BFC6-2AE9BBA0389D}" srcOrd="7" destOrd="0" presId="urn:microsoft.com/office/officeart/2005/8/layout/orgChart1"/>
    <dgm:cxn modelId="{C676A0D3-1C7A-C642-862B-758CC093FBF5}" type="presParOf" srcId="{2A779625-117F-4CAF-BFC6-2AE9BBA0389D}" destId="{4F93E373-7EFF-4389-B08E-01AD192F7FD7}" srcOrd="0" destOrd="0" presId="urn:microsoft.com/office/officeart/2005/8/layout/orgChart1"/>
    <dgm:cxn modelId="{1B907853-B0AC-9A47-B0EF-227AD388029B}" type="presParOf" srcId="{4F93E373-7EFF-4389-B08E-01AD192F7FD7}" destId="{75BD8652-EAD8-43C2-812D-9469199E54E1}" srcOrd="0" destOrd="0" presId="urn:microsoft.com/office/officeart/2005/8/layout/orgChart1"/>
    <dgm:cxn modelId="{B65E2577-F830-5443-BA4E-0A3126B278A4}" type="presParOf" srcId="{4F93E373-7EFF-4389-B08E-01AD192F7FD7}" destId="{AF6CFDCD-88AE-4810-8A9C-E89E8A776F7B}" srcOrd="1" destOrd="0" presId="urn:microsoft.com/office/officeart/2005/8/layout/orgChart1"/>
    <dgm:cxn modelId="{EB145972-F816-E042-9001-467411141C51}" type="presParOf" srcId="{2A779625-117F-4CAF-BFC6-2AE9BBA0389D}" destId="{364D31F0-8D27-4446-9A96-016A370F6A4A}" srcOrd="1" destOrd="0" presId="urn:microsoft.com/office/officeart/2005/8/layout/orgChart1"/>
    <dgm:cxn modelId="{BA509B10-A404-CB46-BD31-018F6D561884}" type="presParOf" srcId="{2A779625-117F-4CAF-BFC6-2AE9BBA0389D}" destId="{C8E8F85D-34CD-40D5-9EB2-9EBA1E250F32}" srcOrd="2" destOrd="0" presId="urn:microsoft.com/office/officeart/2005/8/layout/orgChart1"/>
    <dgm:cxn modelId="{978167A0-FA45-0D4F-95B2-1B57EF6FEB1B}" type="presParOf" srcId="{89160E2E-6BAB-4EBE-BD79-D489B2D9251C}" destId="{CF3A6B33-E7E1-4D8F-B3B8-64707F787C74}" srcOrd="2" destOrd="0" presId="urn:microsoft.com/office/officeart/2005/8/layout/orgChart1"/>
    <dgm:cxn modelId="{FBEB6116-C6B4-A640-9572-E8162E56D8A5}" type="presParOf" srcId="{3EB9A9C7-339B-4D31-BC44-6F943117DDC2}" destId="{A858E514-991E-4582-957A-22F3425368E9}" srcOrd="2" destOrd="0" presId="urn:microsoft.com/office/officeart/2005/8/layout/orgChart1"/>
    <dgm:cxn modelId="{85D815DB-F481-CF42-917C-DFA05DCACF12}" type="presParOf" srcId="{A858E514-991E-4582-957A-22F3425368E9}" destId="{07F84AD9-9646-4D04-85D1-81E06197D64E}" srcOrd="0" destOrd="0" presId="urn:microsoft.com/office/officeart/2005/8/layout/orgChart1"/>
    <dgm:cxn modelId="{9F7D3165-97BC-0644-8F6F-6497FAB8CEF3}" type="presParOf" srcId="{A858E514-991E-4582-957A-22F3425368E9}" destId="{FBD17AD3-F013-40B6-BDAA-DE3CC8300005}" srcOrd="1" destOrd="0" presId="urn:microsoft.com/office/officeart/2005/8/layout/orgChart1"/>
    <dgm:cxn modelId="{9931A76B-AEB4-CA44-9ED9-5DEEDDE86CA3}" type="presParOf" srcId="{FBD17AD3-F013-40B6-BDAA-DE3CC8300005}" destId="{14449CEE-7058-42AB-96B6-158851D2DE49}" srcOrd="0" destOrd="0" presId="urn:microsoft.com/office/officeart/2005/8/layout/orgChart1"/>
    <dgm:cxn modelId="{74AE9F4E-B155-3C4D-ABBF-1C981CC3B8BD}" type="presParOf" srcId="{14449CEE-7058-42AB-96B6-158851D2DE49}" destId="{4AB0E1B8-4C54-499A-9E7E-DA8E8A91F9F3}" srcOrd="0" destOrd="0" presId="urn:microsoft.com/office/officeart/2005/8/layout/orgChart1"/>
    <dgm:cxn modelId="{C71241BF-1868-5444-96A1-47B89D03D868}" type="presParOf" srcId="{14449CEE-7058-42AB-96B6-158851D2DE49}" destId="{731F213A-CDBC-41EE-9F9E-B221C9FDB9BD}" srcOrd="1" destOrd="0" presId="urn:microsoft.com/office/officeart/2005/8/layout/orgChart1"/>
    <dgm:cxn modelId="{A69E76BC-09FC-B846-AE41-FEDCC27A6990}" type="presParOf" srcId="{FBD17AD3-F013-40B6-BDAA-DE3CC8300005}" destId="{60586297-44AC-4EA6-8D25-F6B2FA32D2F8}" srcOrd="1" destOrd="0" presId="urn:microsoft.com/office/officeart/2005/8/layout/orgChart1"/>
    <dgm:cxn modelId="{EE62381B-DC46-B046-8F76-A52B50E39F7B}" type="presParOf" srcId="{FBD17AD3-F013-40B6-BDAA-DE3CC8300005}" destId="{B9712F92-9572-4298-B51E-77B5682BE901}" srcOrd="2" destOrd="0" presId="urn:microsoft.com/office/officeart/2005/8/layout/orgChart1"/>
    <dgm:cxn modelId="{571AFAA5-6DAB-4241-96E6-5978BB63AA1C}" type="presParOf" srcId="{A858E514-991E-4582-957A-22F3425368E9}" destId="{E29C714E-4D7E-4407-8E16-654D34F97097}" srcOrd="2" destOrd="0" presId="urn:microsoft.com/office/officeart/2005/8/layout/orgChart1"/>
    <dgm:cxn modelId="{5E458586-6012-1A42-B88A-871588CB8282}" type="presParOf" srcId="{A858E514-991E-4582-957A-22F3425368E9}" destId="{D51BE26A-3EF3-417F-BD2F-7144C7A39332}" srcOrd="3" destOrd="0" presId="urn:microsoft.com/office/officeart/2005/8/layout/orgChart1"/>
    <dgm:cxn modelId="{4BF4F311-D3AA-CE44-BB4E-524CC322F1E8}" type="presParOf" srcId="{D51BE26A-3EF3-417F-BD2F-7144C7A39332}" destId="{3E0B03AB-E938-4D13-9E0E-DFA324E8D330}" srcOrd="0" destOrd="0" presId="urn:microsoft.com/office/officeart/2005/8/layout/orgChart1"/>
    <dgm:cxn modelId="{0EC7C0E9-DACA-8047-BCE8-92F53B577E23}" type="presParOf" srcId="{3E0B03AB-E938-4D13-9E0E-DFA324E8D330}" destId="{BBFAB1F9-535B-4F4E-86F7-7BDC92384950}" srcOrd="0" destOrd="0" presId="urn:microsoft.com/office/officeart/2005/8/layout/orgChart1"/>
    <dgm:cxn modelId="{F7419257-41CD-FC40-A70A-BAF2E1641752}" type="presParOf" srcId="{3E0B03AB-E938-4D13-9E0E-DFA324E8D330}" destId="{CB339F34-B1E1-4ECB-B4D1-88CC82AD475C}" srcOrd="1" destOrd="0" presId="urn:microsoft.com/office/officeart/2005/8/layout/orgChart1"/>
    <dgm:cxn modelId="{8F96C419-BEEE-294C-9239-41E1153F3B28}" type="presParOf" srcId="{D51BE26A-3EF3-417F-BD2F-7144C7A39332}" destId="{ECCB703F-3497-4624-A22F-2810F5CD0A4C}" srcOrd="1" destOrd="0" presId="urn:microsoft.com/office/officeart/2005/8/layout/orgChart1"/>
    <dgm:cxn modelId="{A1749272-0B73-684D-9766-86269E450F7C}" type="presParOf" srcId="{D51BE26A-3EF3-417F-BD2F-7144C7A39332}" destId="{077A7F87-BA00-488C-9CCF-20C03EA7588D}" srcOrd="2" destOrd="0" presId="urn:microsoft.com/office/officeart/2005/8/layout/orgChart1"/>
    <dgm:cxn modelId="{C9CAFC0B-13F5-7D41-B6DA-4A00FFFEDC2A}" type="presParOf" srcId="{A858E514-991E-4582-957A-22F3425368E9}" destId="{125B5FCC-48E9-4B00-8E89-B271183FFA2C}" srcOrd="4" destOrd="0" presId="urn:microsoft.com/office/officeart/2005/8/layout/orgChart1"/>
    <dgm:cxn modelId="{9E1AE95A-7DC6-D84D-BB39-7A5D8EB0ACD1}" type="presParOf" srcId="{A858E514-991E-4582-957A-22F3425368E9}" destId="{83102DF6-6CF1-4380-B2C8-BB3800501A72}" srcOrd="5" destOrd="0" presId="urn:microsoft.com/office/officeart/2005/8/layout/orgChart1"/>
    <dgm:cxn modelId="{F2498BD2-F269-5B40-BCC2-9989DA9B5136}" type="presParOf" srcId="{83102DF6-6CF1-4380-B2C8-BB3800501A72}" destId="{E476852B-3F2F-4FB4-806C-237C4BBF3A49}" srcOrd="0" destOrd="0" presId="urn:microsoft.com/office/officeart/2005/8/layout/orgChart1"/>
    <dgm:cxn modelId="{4257A462-F7FE-004E-8CBA-A889126F0251}" type="presParOf" srcId="{E476852B-3F2F-4FB4-806C-237C4BBF3A49}" destId="{8A00384B-CE8C-4985-B649-9D062E50E402}" srcOrd="0" destOrd="0" presId="urn:microsoft.com/office/officeart/2005/8/layout/orgChart1"/>
    <dgm:cxn modelId="{13BCCDD7-9FFA-5947-8514-F333D5EE78B8}" type="presParOf" srcId="{E476852B-3F2F-4FB4-806C-237C4BBF3A49}" destId="{36A0C67C-F826-4B26-BCA4-1456480ECDA4}" srcOrd="1" destOrd="0" presId="urn:microsoft.com/office/officeart/2005/8/layout/orgChart1"/>
    <dgm:cxn modelId="{D959ED1C-13B2-6041-A6F5-4AA3FEE31A91}" type="presParOf" srcId="{83102DF6-6CF1-4380-B2C8-BB3800501A72}" destId="{D1772613-F4E7-4CAD-8579-B86055D6B916}" srcOrd="1" destOrd="0" presId="urn:microsoft.com/office/officeart/2005/8/layout/orgChart1"/>
    <dgm:cxn modelId="{3FC1FF49-61B2-F947-B6E9-23B7726509EC}" type="presParOf" srcId="{83102DF6-6CF1-4380-B2C8-BB3800501A72}" destId="{D52055C2-C922-479C-96EA-9295A7B60E94}" srcOrd="2" destOrd="0" presId="urn:microsoft.com/office/officeart/2005/8/layout/orgChart1"/>
    <dgm:cxn modelId="{3423CDD7-2843-4540-A811-19E9B5431422}" type="presParOf" srcId="{A858E514-991E-4582-957A-22F3425368E9}" destId="{16886EFD-6D1B-4C9D-AED2-3F0244E9D4A4}" srcOrd="6" destOrd="0" presId="urn:microsoft.com/office/officeart/2005/8/layout/orgChart1"/>
    <dgm:cxn modelId="{17A0D7E0-BA0B-3E4B-B8D7-7DE194919610}" type="presParOf" srcId="{A858E514-991E-4582-957A-22F3425368E9}" destId="{F73451EC-ED85-475E-9735-F92BDC16838D}" srcOrd="7" destOrd="0" presId="urn:microsoft.com/office/officeart/2005/8/layout/orgChart1"/>
    <dgm:cxn modelId="{877481E9-B44C-154D-B20A-40A35F149F84}" type="presParOf" srcId="{F73451EC-ED85-475E-9735-F92BDC16838D}" destId="{F9802266-B4CD-4CFF-9E64-01F631E352CD}" srcOrd="0" destOrd="0" presId="urn:microsoft.com/office/officeart/2005/8/layout/orgChart1"/>
    <dgm:cxn modelId="{1163A07B-9CD6-314D-A919-C85000FA56DA}" type="presParOf" srcId="{F9802266-B4CD-4CFF-9E64-01F631E352CD}" destId="{EDF25868-396A-47C9-B7C4-D87BDF83E06C}" srcOrd="0" destOrd="0" presId="urn:microsoft.com/office/officeart/2005/8/layout/orgChart1"/>
    <dgm:cxn modelId="{D8123CF4-237A-0545-9497-435903209A90}" type="presParOf" srcId="{F9802266-B4CD-4CFF-9E64-01F631E352CD}" destId="{80BEA22D-9C9E-4039-88E6-243F1A858571}" srcOrd="1" destOrd="0" presId="urn:microsoft.com/office/officeart/2005/8/layout/orgChart1"/>
    <dgm:cxn modelId="{F8BED7E2-F1A1-F545-A322-60DE9D5574F5}" type="presParOf" srcId="{F73451EC-ED85-475E-9735-F92BDC16838D}" destId="{40506780-B077-4D99-83A2-F4BC9D8C6F78}" srcOrd="1" destOrd="0" presId="urn:microsoft.com/office/officeart/2005/8/layout/orgChart1"/>
    <dgm:cxn modelId="{056866B0-280A-B441-8950-A725790382C5}" type="presParOf" srcId="{F73451EC-ED85-475E-9735-F92BDC16838D}" destId="{D84EA580-0FAD-4646-A8E6-5D09321F930E}" srcOrd="2" destOrd="0" presId="urn:microsoft.com/office/officeart/2005/8/layout/orgChart1"/>
    <dgm:cxn modelId="{C400C96B-629B-5E43-9FDE-28DF9A7923D3}" type="presParOf" srcId="{A858E514-991E-4582-957A-22F3425368E9}" destId="{89A84B24-2CB4-48F7-B6AD-071382B0F7A8}" srcOrd="8" destOrd="0" presId="urn:microsoft.com/office/officeart/2005/8/layout/orgChart1"/>
    <dgm:cxn modelId="{C257AC16-F406-D94B-9665-1DB3C01321BC}" type="presParOf" srcId="{A858E514-991E-4582-957A-22F3425368E9}" destId="{CCF14AE0-93D7-484F-B62B-9EE55C5DF8E0}" srcOrd="9" destOrd="0" presId="urn:microsoft.com/office/officeart/2005/8/layout/orgChart1"/>
    <dgm:cxn modelId="{26652E38-91A2-7043-AF11-DCF7BD320BB4}" type="presParOf" srcId="{CCF14AE0-93D7-484F-B62B-9EE55C5DF8E0}" destId="{D82C0DA7-62FB-4D5C-B7DD-34F42D969BEE}" srcOrd="0" destOrd="0" presId="urn:microsoft.com/office/officeart/2005/8/layout/orgChart1"/>
    <dgm:cxn modelId="{3220DC46-EF84-884C-AAE6-0E8D805A5A8F}" type="presParOf" srcId="{D82C0DA7-62FB-4D5C-B7DD-34F42D969BEE}" destId="{567340AB-529D-4F36-AC02-010B72A1AB6D}" srcOrd="0" destOrd="0" presId="urn:microsoft.com/office/officeart/2005/8/layout/orgChart1"/>
    <dgm:cxn modelId="{4B74B9DE-58FA-A94A-8194-4F1114180C75}" type="presParOf" srcId="{D82C0DA7-62FB-4D5C-B7DD-34F42D969BEE}" destId="{FD132EAD-33E0-44A0-BE30-650FA2643CAC}" srcOrd="1" destOrd="0" presId="urn:microsoft.com/office/officeart/2005/8/layout/orgChart1"/>
    <dgm:cxn modelId="{6D00AEC9-22A8-4140-9157-DD6FA50D99C0}" type="presParOf" srcId="{CCF14AE0-93D7-484F-B62B-9EE55C5DF8E0}" destId="{3A1157EE-B6AC-4DEF-B634-DAB72223B6D5}" srcOrd="1" destOrd="0" presId="urn:microsoft.com/office/officeart/2005/8/layout/orgChart1"/>
    <dgm:cxn modelId="{F7940694-0BAE-7C41-AB5D-17B0A6E18021}" type="presParOf" srcId="{CCF14AE0-93D7-484F-B62B-9EE55C5DF8E0}" destId="{732868DF-50C4-4DBF-8D4F-3888C6ECCB10}" srcOrd="2" destOrd="0" presId="urn:microsoft.com/office/officeart/2005/8/layout/orgChart1"/>
    <dgm:cxn modelId="{D39C096D-328C-364A-9526-EB42E032C906}" type="presParOf" srcId="{A858E514-991E-4582-957A-22F3425368E9}" destId="{05EF2E36-BD58-468E-80CF-E170E0223828}" srcOrd="10" destOrd="0" presId="urn:microsoft.com/office/officeart/2005/8/layout/orgChart1"/>
    <dgm:cxn modelId="{45258822-7D30-7A4E-B9A2-C1B50892C56B}" type="presParOf" srcId="{A858E514-991E-4582-957A-22F3425368E9}" destId="{47F7ACF5-17A7-4215-9E83-1453AFAD702C}" srcOrd="11" destOrd="0" presId="urn:microsoft.com/office/officeart/2005/8/layout/orgChart1"/>
    <dgm:cxn modelId="{7A015DEE-06E3-A042-8636-60425FE88940}" type="presParOf" srcId="{47F7ACF5-17A7-4215-9E83-1453AFAD702C}" destId="{F62C626E-B28F-4A5E-A59D-32461DBECEEF}" srcOrd="0" destOrd="0" presId="urn:microsoft.com/office/officeart/2005/8/layout/orgChart1"/>
    <dgm:cxn modelId="{260D9891-28AE-8D43-A335-D4D9E75CE851}" type="presParOf" srcId="{F62C626E-B28F-4A5E-A59D-32461DBECEEF}" destId="{D052E820-F26A-4C22-97FD-559EB44B5F2D}" srcOrd="0" destOrd="0" presId="urn:microsoft.com/office/officeart/2005/8/layout/orgChart1"/>
    <dgm:cxn modelId="{6A7EDD92-7A13-1B4F-B66C-9936A12C405F}" type="presParOf" srcId="{F62C626E-B28F-4A5E-A59D-32461DBECEEF}" destId="{6C187A6A-3E7E-4F9D-A2E8-1FD1DD5F551A}" srcOrd="1" destOrd="0" presId="urn:microsoft.com/office/officeart/2005/8/layout/orgChart1"/>
    <dgm:cxn modelId="{C6466EF1-A6A9-3C41-B335-99C30A80845C}" type="presParOf" srcId="{47F7ACF5-17A7-4215-9E83-1453AFAD702C}" destId="{5E4F808F-FA6F-4A73-AEE4-658A2069E5E7}" srcOrd="1" destOrd="0" presId="urn:microsoft.com/office/officeart/2005/8/layout/orgChart1"/>
    <dgm:cxn modelId="{79AC5987-5919-7349-8778-49672CC1F06C}" type="presParOf" srcId="{47F7ACF5-17A7-4215-9E83-1453AFAD702C}" destId="{35738F3F-11FD-42EF-85E6-AAD042CC4B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64C2D-CE82-48C7-81CC-078FE8F3B44C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E467-2780-49AF-A9BB-B152E9D500A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err="1"/>
            <a:t>Kompetensi</a:t>
          </a:r>
          <a:r>
            <a:rPr lang="en-US" sz="1400" dirty="0"/>
            <a:t> </a:t>
          </a:r>
          <a:r>
            <a:rPr lang="en-US" sz="1400" dirty="0" err="1"/>
            <a:t>Teknis</a:t>
          </a:r>
          <a:r>
            <a:rPr lang="en-US" sz="1400" dirty="0"/>
            <a:t> Yang </a:t>
          </a:r>
          <a:r>
            <a:rPr lang="en-US" sz="1400" dirty="0" err="1"/>
            <a:t>Wajib</a:t>
          </a:r>
          <a:r>
            <a:rPr lang="en-US" sz="1400" dirty="0"/>
            <a:t> </a:t>
          </a:r>
          <a:r>
            <a:rPr lang="en-US" sz="1400" dirty="0" err="1"/>
            <a:t>Dikuasai</a:t>
          </a:r>
          <a:r>
            <a:rPr lang="en-US" sz="1400" dirty="0"/>
            <a:t>:</a:t>
          </a:r>
        </a:p>
        <a:p>
          <a:pPr>
            <a:spcAft>
              <a:spcPts val="0"/>
            </a:spcAft>
          </a:pPr>
          <a:r>
            <a:rPr lang="en-US" sz="1400" dirty="0"/>
            <a:t>- </a:t>
          </a:r>
          <a:r>
            <a:rPr lang="en-US" sz="1400" dirty="0" err="1"/>
            <a:t>Dasar-Dasar</a:t>
          </a:r>
          <a:r>
            <a:rPr lang="en-US" sz="1400" dirty="0"/>
            <a:t> </a:t>
          </a:r>
          <a:r>
            <a:rPr lang="en-US" sz="1400" dirty="0" err="1"/>
            <a:t>Ekonomi</a:t>
          </a:r>
          <a:endParaRPr lang="en-US" sz="1400" dirty="0"/>
        </a:p>
        <a:p>
          <a:pPr>
            <a:spcAft>
              <a:spcPts val="0"/>
            </a:spcAft>
          </a:pPr>
          <a:r>
            <a:rPr lang="en-US" sz="1400" dirty="0"/>
            <a:t>- Analisa </a:t>
          </a:r>
          <a:r>
            <a:rPr lang="en-US" sz="1400" dirty="0" err="1"/>
            <a:t>Laporan</a:t>
          </a:r>
          <a:r>
            <a:rPr lang="en-US" sz="1400" dirty="0"/>
            <a:t> </a:t>
          </a:r>
          <a:r>
            <a:rPr lang="en-US" sz="1400" dirty="0" err="1"/>
            <a:t>Keuangan</a:t>
          </a:r>
          <a:endParaRPr lang="en-US" sz="1400" dirty="0"/>
        </a:p>
        <a:p>
          <a:pPr>
            <a:spcAft>
              <a:spcPts val="0"/>
            </a:spcAft>
          </a:pPr>
          <a:r>
            <a:rPr lang="en-US" sz="1400" dirty="0"/>
            <a:t>- </a:t>
          </a:r>
          <a:r>
            <a:rPr lang="en-US" sz="1400" dirty="0" err="1"/>
            <a:t>Mekanisme</a:t>
          </a:r>
          <a:r>
            <a:rPr lang="en-US" sz="1400" dirty="0"/>
            <a:t> </a:t>
          </a:r>
          <a:r>
            <a:rPr lang="en-US" sz="1400" dirty="0" err="1"/>
            <a:t>Perdagangan</a:t>
          </a:r>
          <a:r>
            <a:rPr lang="en-US" sz="1400" dirty="0"/>
            <a:t> </a:t>
          </a:r>
          <a:r>
            <a:rPr lang="en-US" sz="1400" dirty="0" err="1"/>
            <a:t>Pasar</a:t>
          </a:r>
          <a:r>
            <a:rPr lang="en-US" sz="1400" dirty="0"/>
            <a:t> Modal</a:t>
          </a:r>
        </a:p>
        <a:p>
          <a:pPr>
            <a:spcAft>
              <a:spcPts val="0"/>
            </a:spcAft>
          </a:pPr>
          <a:r>
            <a:rPr lang="en-US" sz="1400" dirty="0"/>
            <a:t>- </a:t>
          </a:r>
          <a:r>
            <a:rPr lang="en-US" sz="1400" dirty="0" err="1"/>
            <a:t>Produk-Produk</a:t>
          </a:r>
          <a:r>
            <a:rPr lang="en-US" sz="1400" dirty="0"/>
            <a:t> </a:t>
          </a:r>
          <a:r>
            <a:rPr lang="en-US" sz="1400" dirty="0" err="1"/>
            <a:t>Pasar</a:t>
          </a:r>
          <a:r>
            <a:rPr lang="en-US" sz="1400" dirty="0"/>
            <a:t> Modal</a:t>
          </a:r>
        </a:p>
        <a:p>
          <a:pPr>
            <a:spcAft>
              <a:spcPts val="0"/>
            </a:spcAft>
          </a:pPr>
          <a:r>
            <a:rPr lang="en-US" sz="1400" dirty="0"/>
            <a:t>- </a:t>
          </a:r>
          <a:r>
            <a:rPr lang="en-US" sz="1400" dirty="0" err="1"/>
            <a:t>Regulasi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Etika</a:t>
          </a:r>
          <a:r>
            <a:rPr lang="en-US" sz="1400" dirty="0"/>
            <a:t> </a:t>
          </a:r>
          <a:r>
            <a:rPr lang="en-US" sz="1400" dirty="0" err="1"/>
            <a:t>Pasar</a:t>
          </a:r>
          <a:r>
            <a:rPr lang="en-US" sz="1400" dirty="0"/>
            <a:t> Modal</a:t>
          </a:r>
        </a:p>
      </dgm:t>
    </dgm:pt>
    <dgm:pt modelId="{902F3271-CBF9-401B-ABEC-C3159F07CD19}" type="parTrans" cxnId="{0835CF08-4A07-43B6-90CF-0072F0764575}">
      <dgm:prSet/>
      <dgm:spPr/>
      <dgm:t>
        <a:bodyPr/>
        <a:lstStyle/>
        <a:p>
          <a:endParaRPr lang="en-US"/>
        </a:p>
      </dgm:t>
    </dgm:pt>
    <dgm:pt modelId="{310C4449-FF35-4511-9E10-7F218D50D327}" type="sibTrans" cxnId="{0835CF08-4A07-43B6-90CF-0072F076457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E81F1F1-9516-44B8-92BF-25EA08B44A5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err="1"/>
            <a:t>Kompetensi</a:t>
          </a:r>
          <a:r>
            <a:rPr lang="en-US" sz="1400" dirty="0"/>
            <a:t> Non </a:t>
          </a:r>
          <a:r>
            <a:rPr lang="en-US" sz="1400" dirty="0" err="1"/>
            <a:t>Teknis</a:t>
          </a:r>
          <a:r>
            <a:rPr lang="en-US" sz="1400" dirty="0"/>
            <a:t> Yang </a:t>
          </a:r>
          <a:r>
            <a:rPr lang="en-US" sz="1400" dirty="0" err="1"/>
            <a:t>Wajib</a:t>
          </a:r>
          <a:r>
            <a:rPr lang="en-US" sz="1400" dirty="0"/>
            <a:t> </a:t>
          </a:r>
          <a:r>
            <a:rPr lang="en-US" sz="1400" dirty="0" err="1"/>
            <a:t>Dikuasai</a:t>
          </a:r>
          <a:r>
            <a:rPr lang="en-US" sz="1400" dirty="0"/>
            <a:t> :</a:t>
          </a:r>
        </a:p>
        <a:p>
          <a:pPr>
            <a:spcAft>
              <a:spcPts val="0"/>
            </a:spcAft>
          </a:pPr>
          <a:r>
            <a:rPr lang="en-US" sz="1400" dirty="0"/>
            <a:t>- </a:t>
          </a:r>
          <a:r>
            <a:rPr lang="en-US" sz="1400" i="1" dirty="0"/>
            <a:t>Analytical Thinking </a:t>
          </a:r>
        </a:p>
        <a:p>
          <a:pPr>
            <a:spcAft>
              <a:spcPts val="0"/>
            </a:spcAft>
          </a:pPr>
          <a:r>
            <a:rPr lang="en-US" sz="1400" i="1" dirty="0"/>
            <a:t>- Entrepreneurship </a:t>
          </a:r>
        </a:p>
        <a:p>
          <a:pPr>
            <a:spcAft>
              <a:spcPts val="0"/>
            </a:spcAft>
          </a:pPr>
          <a:r>
            <a:rPr lang="en-US" sz="1400" i="1" dirty="0"/>
            <a:t>- Building Trust &amp; Integrity </a:t>
          </a:r>
        </a:p>
        <a:p>
          <a:pPr>
            <a:spcAft>
              <a:spcPts val="0"/>
            </a:spcAft>
          </a:pPr>
          <a:r>
            <a:rPr lang="en-US" sz="1400" i="1" dirty="0"/>
            <a:t>- Attention to Detail</a:t>
          </a:r>
        </a:p>
        <a:p>
          <a:pPr>
            <a:spcAft>
              <a:spcPts val="0"/>
            </a:spcAft>
          </a:pPr>
          <a:r>
            <a:rPr lang="en-US" sz="1400" i="1" dirty="0"/>
            <a:t>- Strive for Excellence </a:t>
          </a:r>
          <a:r>
            <a:rPr lang="en-US" sz="1400" dirty="0"/>
            <a:t> </a:t>
          </a:r>
        </a:p>
      </dgm:t>
    </dgm:pt>
    <dgm:pt modelId="{3357E521-D3BC-45F9-8F7C-AFECB1B40D7B}" type="sibTrans" cxnId="{567C9283-DE09-492B-AEC7-FF21F60FD76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47E3F14D-8B92-4AB1-9BCB-F015FE655442}" type="parTrans" cxnId="{567C9283-DE09-492B-AEC7-FF21F60FD766}">
      <dgm:prSet/>
      <dgm:spPr/>
      <dgm:t>
        <a:bodyPr/>
        <a:lstStyle/>
        <a:p>
          <a:endParaRPr lang="en-US"/>
        </a:p>
      </dgm:t>
    </dgm:pt>
    <dgm:pt modelId="{F746BE0F-1795-4743-8822-64BB54BADC37}" type="pres">
      <dgm:prSet presAssocID="{82564C2D-CE82-48C7-81CC-078FE8F3B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C2176D30-5179-48EE-B0A2-A20550DDF174}" type="pres">
      <dgm:prSet presAssocID="{82564C2D-CE82-48C7-81CC-078FE8F3B44C}" presName="dot1" presStyleLbl="alignNode1" presStyleIdx="0" presStyleCnt="10"/>
      <dgm:spPr/>
    </dgm:pt>
    <dgm:pt modelId="{C9340EA5-ABB9-4582-97DB-7F6442E0FCBA}" type="pres">
      <dgm:prSet presAssocID="{82564C2D-CE82-48C7-81CC-078FE8F3B44C}" presName="dot2" presStyleLbl="alignNode1" presStyleIdx="1" presStyleCnt="10"/>
      <dgm:spPr/>
    </dgm:pt>
    <dgm:pt modelId="{EB6AA0DA-8576-41A8-8B72-259DB51E62BD}" type="pres">
      <dgm:prSet presAssocID="{82564C2D-CE82-48C7-81CC-078FE8F3B44C}" presName="dot3" presStyleLbl="alignNode1" presStyleIdx="2" presStyleCnt="10"/>
      <dgm:spPr/>
    </dgm:pt>
    <dgm:pt modelId="{E0D9B3C9-066D-4969-83C7-6B4B56B4E226}" type="pres">
      <dgm:prSet presAssocID="{82564C2D-CE82-48C7-81CC-078FE8F3B44C}" presName="dotArrow1" presStyleLbl="alignNode1" presStyleIdx="3" presStyleCnt="10"/>
      <dgm:spPr/>
    </dgm:pt>
    <dgm:pt modelId="{BF092C1B-51AA-404B-8B29-031CB25E676C}" type="pres">
      <dgm:prSet presAssocID="{82564C2D-CE82-48C7-81CC-078FE8F3B44C}" presName="dotArrow2" presStyleLbl="alignNode1" presStyleIdx="4" presStyleCnt="10"/>
      <dgm:spPr/>
    </dgm:pt>
    <dgm:pt modelId="{870E3DFE-CA97-4CD2-A7DC-EDE53C2C8344}" type="pres">
      <dgm:prSet presAssocID="{82564C2D-CE82-48C7-81CC-078FE8F3B44C}" presName="dotArrow3" presStyleLbl="alignNode1" presStyleIdx="5" presStyleCnt="10"/>
      <dgm:spPr/>
    </dgm:pt>
    <dgm:pt modelId="{B3D8E4D6-2EAF-480B-984C-E24044991A70}" type="pres">
      <dgm:prSet presAssocID="{82564C2D-CE82-48C7-81CC-078FE8F3B44C}" presName="dotArrow4" presStyleLbl="alignNode1" presStyleIdx="6" presStyleCnt="10"/>
      <dgm:spPr/>
    </dgm:pt>
    <dgm:pt modelId="{E35CEDDF-1AE6-4D78-86F9-3E341FFA05CA}" type="pres">
      <dgm:prSet presAssocID="{82564C2D-CE82-48C7-81CC-078FE8F3B44C}" presName="dotArrow5" presStyleLbl="alignNode1" presStyleIdx="7" presStyleCnt="10"/>
      <dgm:spPr/>
    </dgm:pt>
    <dgm:pt modelId="{D9987DA5-5E5D-4D3C-ADD5-5D4F628BF38F}" type="pres">
      <dgm:prSet presAssocID="{82564C2D-CE82-48C7-81CC-078FE8F3B44C}" presName="dotArrow6" presStyleLbl="alignNode1" presStyleIdx="8" presStyleCnt="10"/>
      <dgm:spPr/>
    </dgm:pt>
    <dgm:pt modelId="{16EE9148-81F0-49D1-BAAD-BF005AC5BDB5}" type="pres">
      <dgm:prSet presAssocID="{82564C2D-CE82-48C7-81CC-078FE8F3B44C}" presName="dotArrow7" presStyleLbl="alignNode1" presStyleIdx="9" presStyleCnt="10"/>
      <dgm:spPr/>
    </dgm:pt>
    <dgm:pt modelId="{2973FAA9-4E77-45DB-A1FA-00D8ED792318}" type="pres">
      <dgm:prSet presAssocID="{AE81F1F1-9516-44B8-92BF-25EA08B44A55}" presName="parTx1" presStyleLbl="node1" presStyleIdx="0" presStyleCnt="2" custScaleX="212691" custScaleY="224592" custLinFactNeighborX="42320" custLinFactNeighborY="79404"/>
      <dgm:spPr/>
      <dgm:t>
        <a:bodyPr/>
        <a:lstStyle/>
        <a:p>
          <a:endParaRPr lang="id-ID"/>
        </a:p>
      </dgm:t>
    </dgm:pt>
    <dgm:pt modelId="{4E4F0709-BC61-466E-B644-7D8663AEDFEB}" type="pres">
      <dgm:prSet presAssocID="{3357E521-D3BC-45F9-8F7C-AFECB1B40D7B}" presName="picture1" presStyleCnt="0"/>
      <dgm:spPr/>
    </dgm:pt>
    <dgm:pt modelId="{D496D1FC-4F55-4DE9-B8F3-8C468603D72D}" type="pres">
      <dgm:prSet presAssocID="{3357E521-D3BC-45F9-8F7C-AFECB1B40D7B}" presName="imageRepeatNode" presStyleLbl="fgImgPlace1" presStyleIdx="0" presStyleCnt="2" custScaleX="169991" custScaleY="182866" custLinFactY="12244" custLinFactNeighborX="-80986" custLinFactNeighborY="100000"/>
      <dgm:spPr/>
      <dgm:t>
        <a:bodyPr/>
        <a:lstStyle/>
        <a:p>
          <a:endParaRPr lang="id-ID"/>
        </a:p>
      </dgm:t>
    </dgm:pt>
    <dgm:pt modelId="{3186AB27-535C-4486-BCDF-C86A2EA7042D}" type="pres">
      <dgm:prSet presAssocID="{904BE467-2780-49AF-A9BB-B152E9D500AC}" presName="parTx2" presStyleLbl="node1" presStyleIdx="1" presStyleCnt="2" custScaleX="210174" custScaleY="255645" custLinFactNeighborX="20734" custLinFactNeighborY="-13299"/>
      <dgm:spPr/>
      <dgm:t>
        <a:bodyPr/>
        <a:lstStyle/>
        <a:p>
          <a:endParaRPr lang="id-ID"/>
        </a:p>
      </dgm:t>
    </dgm:pt>
    <dgm:pt modelId="{00DC344A-090D-490F-8844-DD3FD2160EB2}" type="pres">
      <dgm:prSet presAssocID="{310C4449-FF35-4511-9E10-7F218D50D327}" presName="picture2" presStyleCnt="0"/>
      <dgm:spPr/>
    </dgm:pt>
    <dgm:pt modelId="{A1703343-EF54-4ABE-8F36-874D1A2B18BC}" type="pres">
      <dgm:prSet presAssocID="{310C4449-FF35-4511-9E10-7F218D50D327}" presName="imageRepeatNode" presStyleLbl="fgImgPlace1" presStyleIdx="1" presStyleCnt="2" custScaleX="168518" custScaleY="166818" custLinFactX="-2171" custLinFactNeighborX="-100000" custLinFactNeighborY="5234"/>
      <dgm:spPr/>
      <dgm:t>
        <a:bodyPr/>
        <a:lstStyle/>
        <a:p>
          <a:endParaRPr lang="id-ID"/>
        </a:p>
      </dgm:t>
    </dgm:pt>
  </dgm:ptLst>
  <dgm:cxnLst>
    <dgm:cxn modelId="{0835CF08-4A07-43B6-90CF-0072F0764575}" srcId="{82564C2D-CE82-48C7-81CC-078FE8F3B44C}" destId="{904BE467-2780-49AF-A9BB-B152E9D500AC}" srcOrd="1" destOrd="0" parTransId="{902F3271-CBF9-401B-ABEC-C3159F07CD19}" sibTransId="{310C4449-FF35-4511-9E10-7F218D50D327}"/>
    <dgm:cxn modelId="{07C5A777-14A5-4E7B-A7B4-F44B4F581234}" type="presOf" srcId="{82564C2D-CE82-48C7-81CC-078FE8F3B44C}" destId="{F746BE0F-1795-4743-8822-64BB54BADC37}" srcOrd="0" destOrd="0" presId="urn:microsoft.com/office/officeart/2008/layout/AscendingPictureAccentProcess"/>
    <dgm:cxn modelId="{D9907E0C-45BF-4B03-8DB9-7482D4A9C8B3}" type="presOf" srcId="{904BE467-2780-49AF-A9BB-B152E9D500AC}" destId="{3186AB27-535C-4486-BCDF-C86A2EA7042D}" srcOrd="0" destOrd="0" presId="urn:microsoft.com/office/officeart/2008/layout/AscendingPictureAccentProcess"/>
    <dgm:cxn modelId="{009793B8-BC11-42E5-A242-6ACB8772C603}" type="presOf" srcId="{3357E521-D3BC-45F9-8F7C-AFECB1B40D7B}" destId="{D496D1FC-4F55-4DE9-B8F3-8C468603D72D}" srcOrd="0" destOrd="0" presId="urn:microsoft.com/office/officeart/2008/layout/AscendingPictureAccentProcess"/>
    <dgm:cxn modelId="{E76C444E-8C89-4A41-96EA-0DE05A222067}" type="presOf" srcId="{AE81F1F1-9516-44B8-92BF-25EA08B44A55}" destId="{2973FAA9-4E77-45DB-A1FA-00D8ED792318}" srcOrd="0" destOrd="0" presId="urn:microsoft.com/office/officeart/2008/layout/AscendingPictureAccentProcess"/>
    <dgm:cxn modelId="{567C9283-DE09-492B-AEC7-FF21F60FD766}" srcId="{82564C2D-CE82-48C7-81CC-078FE8F3B44C}" destId="{AE81F1F1-9516-44B8-92BF-25EA08B44A55}" srcOrd="0" destOrd="0" parTransId="{47E3F14D-8B92-4AB1-9BCB-F015FE655442}" sibTransId="{3357E521-D3BC-45F9-8F7C-AFECB1B40D7B}"/>
    <dgm:cxn modelId="{E495288F-2C37-4F25-9DAC-B72C8CFF2E1D}" type="presOf" srcId="{310C4449-FF35-4511-9E10-7F218D50D327}" destId="{A1703343-EF54-4ABE-8F36-874D1A2B18BC}" srcOrd="0" destOrd="0" presId="urn:microsoft.com/office/officeart/2008/layout/AscendingPictureAccentProcess"/>
    <dgm:cxn modelId="{EBDCEDD0-161C-43F8-80D7-03F5E9D85DC0}" type="presParOf" srcId="{F746BE0F-1795-4743-8822-64BB54BADC37}" destId="{C2176D30-5179-48EE-B0A2-A20550DDF174}" srcOrd="0" destOrd="0" presId="urn:microsoft.com/office/officeart/2008/layout/AscendingPictureAccentProcess"/>
    <dgm:cxn modelId="{7548E09D-0200-42F3-BEB7-17CB1E680164}" type="presParOf" srcId="{F746BE0F-1795-4743-8822-64BB54BADC37}" destId="{C9340EA5-ABB9-4582-97DB-7F6442E0FCBA}" srcOrd="1" destOrd="0" presId="urn:microsoft.com/office/officeart/2008/layout/AscendingPictureAccentProcess"/>
    <dgm:cxn modelId="{BA706099-52B2-4E2C-82B7-F29106731645}" type="presParOf" srcId="{F746BE0F-1795-4743-8822-64BB54BADC37}" destId="{EB6AA0DA-8576-41A8-8B72-259DB51E62BD}" srcOrd="2" destOrd="0" presId="urn:microsoft.com/office/officeart/2008/layout/AscendingPictureAccentProcess"/>
    <dgm:cxn modelId="{0E9E8407-340E-400E-9D4E-48A0E5A0C784}" type="presParOf" srcId="{F746BE0F-1795-4743-8822-64BB54BADC37}" destId="{E0D9B3C9-066D-4969-83C7-6B4B56B4E226}" srcOrd="3" destOrd="0" presId="urn:microsoft.com/office/officeart/2008/layout/AscendingPictureAccentProcess"/>
    <dgm:cxn modelId="{162743C3-54EB-4C30-9325-E4A43D4BE81D}" type="presParOf" srcId="{F746BE0F-1795-4743-8822-64BB54BADC37}" destId="{BF092C1B-51AA-404B-8B29-031CB25E676C}" srcOrd="4" destOrd="0" presId="urn:microsoft.com/office/officeart/2008/layout/AscendingPictureAccentProcess"/>
    <dgm:cxn modelId="{D46037FE-887E-4E68-994D-8FF28DBFB67C}" type="presParOf" srcId="{F746BE0F-1795-4743-8822-64BB54BADC37}" destId="{870E3DFE-CA97-4CD2-A7DC-EDE53C2C8344}" srcOrd="5" destOrd="0" presId="urn:microsoft.com/office/officeart/2008/layout/AscendingPictureAccentProcess"/>
    <dgm:cxn modelId="{781D3C84-533C-4817-AF70-95361953FEF4}" type="presParOf" srcId="{F746BE0F-1795-4743-8822-64BB54BADC37}" destId="{B3D8E4D6-2EAF-480B-984C-E24044991A70}" srcOrd="6" destOrd="0" presId="urn:microsoft.com/office/officeart/2008/layout/AscendingPictureAccentProcess"/>
    <dgm:cxn modelId="{10612B81-BE0C-4B59-AA2B-1793FC2C13FA}" type="presParOf" srcId="{F746BE0F-1795-4743-8822-64BB54BADC37}" destId="{E35CEDDF-1AE6-4D78-86F9-3E341FFA05CA}" srcOrd="7" destOrd="0" presId="urn:microsoft.com/office/officeart/2008/layout/AscendingPictureAccentProcess"/>
    <dgm:cxn modelId="{59816E2B-64CB-44E3-B6FD-9737E7F3F444}" type="presParOf" srcId="{F746BE0F-1795-4743-8822-64BB54BADC37}" destId="{D9987DA5-5E5D-4D3C-ADD5-5D4F628BF38F}" srcOrd="8" destOrd="0" presId="urn:microsoft.com/office/officeart/2008/layout/AscendingPictureAccentProcess"/>
    <dgm:cxn modelId="{2BD6D264-FC2F-498D-82FA-DC05ACD2740A}" type="presParOf" srcId="{F746BE0F-1795-4743-8822-64BB54BADC37}" destId="{16EE9148-81F0-49D1-BAAD-BF005AC5BDB5}" srcOrd="9" destOrd="0" presId="urn:microsoft.com/office/officeart/2008/layout/AscendingPictureAccentProcess"/>
    <dgm:cxn modelId="{A66A13DC-947D-425F-A5BC-A53F588AE184}" type="presParOf" srcId="{F746BE0F-1795-4743-8822-64BB54BADC37}" destId="{2973FAA9-4E77-45DB-A1FA-00D8ED792318}" srcOrd="10" destOrd="0" presId="urn:microsoft.com/office/officeart/2008/layout/AscendingPictureAccentProcess"/>
    <dgm:cxn modelId="{A824C344-F32F-4D5A-B1CD-467BFEBB4BEF}" type="presParOf" srcId="{F746BE0F-1795-4743-8822-64BB54BADC37}" destId="{4E4F0709-BC61-466E-B644-7D8663AEDFEB}" srcOrd="11" destOrd="0" presId="urn:microsoft.com/office/officeart/2008/layout/AscendingPictureAccentProcess"/>
    <dgm:cxn modelId="{9ABF7C6B-62C1-433C-A055-0756CCDF320B}" type="presParOf" srcId="{4E4F0709-BC61-466E-B644-7D8663AEDFEB}" destId="{D496D1FC-4F55-4DE9-B8F3-8C468603D72D}" srcOrd="0" destOrd="0" presId="urn:microsoft.com/office/officeart/2008/layout/AscendingPictureAccentProcess"/>
    <dgm:cxn modelId="{244000D5-5ED9-4528-BE68-E3CECE942D18}" type="presParOf" srcId="{F746BE0F-1795-4743-8822-64BB54BADC37}" destId="{3186AB27-535C-4486-BCDF-C86A2EA7042D}" srcOrd="12" destOrd="0" presId="urn:microsoft.com/office/officeart/2008/layout/AscendingPictureAccentProcess"/>
    <dgm:cxn modelId="{45D88E5F-78AA-4B19-9706-2E7556F73DA0}" type="presParOf" srcId="{F746BE0F-1795-4743-8822-64BB54BADC37}" destId="{00DC344A-090D-490F-8844-DD3FD2160EB2}" srcOrd="13" destOrd="0" presId="urn:microsoft.com/office/officeart/2008/layout/AscendingPictureAccentProcess"/>
    <dgm:cxn modelId="{6E574A99-37EF-4912-A2CD-642C01597512}" type="presParOf" srcId="{00DC344A-090D-490F-8844-DD3FD2160EB2}" destId="{A1703343-EF54-4ABE-8F36-874D1A2B18B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AAEBE-2A61-4005-A0FA-689444611FA1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EAD61D09-0E70-45B2-A97A-DEEA30E36518}">
      <dgm:prSet phldrT="[Text]"/>
      <dgm:spPr/>
      <dgm:t>
        <a:bodyPr/>
        <a:lstStyle/>
        <a:p>
          <a:r>
            <a:rPr lang="id-ID" dirty="0" err="1"/>
            <a:t>Education</a:t>
          </a:r>
          <a:endParaRPr lang="en-US" dirty="0"/>
        </a:p>
      </dgm:t>
    </dgm:pt>
    <dgm:pt modelId="{8E353F55-0C20-42E8-B0BE-69A08E4D0460}" type="parTrans" cxnId="{57914EF0-AD87-49B6-BFF5-96CF0637DF61}">
      <dgm:prSet/>
      <dgm:spPr/>
      <dgm:t>
        <a:bodyPr/>
        <a:lstStyle/>
        <a:p>
          <a:endParaRPr lang="en-US"/>
        </a:p>
      </dgm:t>
    </dgm:pt>
    <dgm:pt modelId="{9233FEB9-A385-4835-90F0-ED394A5A13E2}" type="sibTrans" cxnId="{57914EF0-AD87-49B6-BFF5-96CF0637DF61}">
      <dgm:prSet/>
      <dgm:spPr/>
      <dgm:t>
        <a:bodyPr/>
        <a:lstStyle/>
        <a:p>
          <a:endParaRPr lang="en-US"/>
        </a:p>
      </dgm:t>
    </dgm:pt>
    <dgm:pt modelId="{420EB3F3-D33F-4E54-B4D0-AAB862E162E9}">
      <dgm:prSet phldrT="[Text]"/>
      <dgm:spPr/>
      <dgm:t>
        <a:bodyPr/>
        <a:lstStyle/>
        <a:p>
          <a:r>
            <a:rPr lang="id-ID" dirty="0" err="1"/>
            <a:t>References</a:t>
          </a:r>
          <a:endParaRPr lang="en-US" dirty="0"/>
        </a:p>
      </dgm:t>
    </dgm:pt>
    <dgm:pt modelId="{9F017A61-976B-4B79-A61B-F6E91E196ECC}" type="parTrans" cxnId="{B3952742-ED7E-4AC5-AD34-1C67DB4D62AB}">
      <dgm:prSet/>
      <dgm:spPr/>
      <dgm:t>
        <a:bodyPr/>
        <a:lstStyle/>
        <a:p>
          <a:endParaRPr lang="en-US"/>
        </a:p>
      </dgm:t>
    </dgm:pt>
    <dgm:pt modelId="{7B4E58B7-47FE-42DE-B9B4-4B011931A886}" type="sibTrans" cxnId="{B3952742-ED7E-4AC5-AD34-1C67DB4D62AB}">
      <dgm:prSet/>
      <dgm:spPr/>
      <dgm:t>
        <a:bodyPr/>
        <a:lstStyle/>
        <a:p>
          <a:endParaRPr lang="en-US"/>
        </a:p>
      </dgm:t>
    </dgm:pt>
    <dgm:pt modelId="{46D7E4E9-A64C-49E2-93F0-6FFEDA4DC5DA}">
      <dgm:prSet phldrT="[Text]"/>
      <dgm:spPr/>
      <dgm:t>
        <a:bodyPr/>
        <a:lstStyle/>
        <a:p>
          <a:r>
            <a:rPr lang="id-ID" dirty="0" err="1"/>
            <a:t>Certification</a:t>
          </a:r>
          <a:endParaRPr lang="en-US" dirty="0"/>
        </a:p>
      </dgm:t>
    </dgm:pt>
    <dgm:pt modelId="{614BFDAC-E48B-465D-92B2-6A185623A1BD}" type="parTrans" cxnId="{A2EC9A08-C118-4A2A-94CC-3F6584058BBC}">
      <dgm:prSet/>
      <dgm:spPr/>
      <dgm:t>
        <a:bodyPr/>
        <a:lstStyle/>
        <a:p>
          <a:endParaRPr lang="en-US"/>
        </a:p>
      </dgm:t>
    </dgm:pt>
    <dgm:pt modelId="{9DB3AF24-B98F-46A1-9A4C-9E0916C22A20}" type="sibTrans" cxnId="{A2EC9A08-C118-4A2A-94CC-3F6584058BBC}">
      <dgm:prSet/>
      <dgm:spPr/>
      <dgm:t>
        <a:bodyPr/>
        <a:lstStyle/>
        <a:p>
          <a:endParaRPr lang="en-US"/>
        </a:p>
      </dgm:t>
    </dgm:pt>
    <dgm:pt modelId="{A4B4D35D-8B37-44CD-9802-BA2524F958F6}">
      <dgm:prSet phldrT="[Text]"/>
      <dgm:spPr/>
      <dgm:t>
        <a:bodyPr/>
        <a:lstStyle/>
        <a:p>
          <a:r>
            <a:rPr lang="id-ID" b="1" dirty="0"/>
            <a:t>Capital </a:t>
          </a:r>
          <a:r>
            <a:rPr lang="id-ID" b="1" dirty="0" err="1"/>
            <a:t>Market</a:t>
          </a:r>
          <a:r>
            <a:rPr lang="id-ID" b="1" dirty="0"/>
            <a:t> </a:t>
          </a:r>
          <a:r>
            <a:rPr lang="id-ID" b="1" dirty="0" err="1"/>
            <a:t>Experts</a:t>
          </a:r>
          <a:endParaRPr lang="en-US" b="1" dirty="0"/>
        </a:p>
      </dgm:t>
    </dgm:pt>
    <dgm:pt modelId="{EDC458BA-002B-4AEC-B0D9-FF9844715A66}" type="parTrans" cxnId="{142F3E4A-24B1-4F2F-99C2-1547EC75EE13}">
      <dgm:prSet/>
      <dgm:spPr/>
      <dgm:t>
        <a:bodyPr/>
        <a:lstStyle/>
        <a:p>
          <a:endParaRPr lang="en-US"/>
        </a:p>
      </dgm:t>
    </dgm:pt>
    <dgm:pt modelId="{6F6135E8-7047-4074-BC80-05E24A3935D5}" type="sibTrans" cxnId="{142F3E4A-24B1-4F2F-99C2-1547EC75EE13}">
      <dgm:prSet/>
      <dgm:spPr/>
      <dgm:t>
        <a:bodyPr/>
        <a:lstStyle/>
        <a:p>
          <a:endParaRPr lang="en-US"/>
        </a:p>
      </dgm:t>
    </dgm:pt>
    <dgm:pt modelId="{6DEBF462-CB4F-4249-B1BE-A783655DDECC}">
      <dgm:prSet phldrT="[Text]"/>
      <dgm:spPr/>
      <dgm:t>
        <a:bodyPr/>
        <a:lstStyle/>
        <a:p>
          <a:r>
            <a:rPr lang="id-ID" dirty="0"/>
            <a:t>Capital </a:t>
          </a:r>
          <a:r>
            <a:rPr lang="id-ID" dirty="0" err="1"/>
            <a:t>Market</a:t>
          </a:r>
          <a:r>
            <a:rPr lang="id-ID" dirty="0"/>
            <a:t> Professional Development Program (CMPDP)</a:t>
          </a:r>
          <a:endParaRPr lang="en-US" dirty="0"/>
        </a:p>
      </dgm:t>
    </dgm:pt>
    <dgm:pt modelId="{5B5D1D21-108D-4739-B287-4146AB931C61}" type="parTrans" cxnId="{3A768580-6CBD-4EEF-8B0C-CBA9852E5E9F}">
      <dgm:prSet/>
      <dgm:spPr/>
      <dgm:t>
        <a:bodyPr/>
        <a:lstStyle/>
        <a:p>
          <a:endParaRPr lang="en-US"/>
        </a:p>
      </dgm:t>
    </dgm:pt>
    <dgm:pt modelId="{5795F2A2-5E62-423A-9D9A-A7872D465D6D}" type="sibTrans" cxnId="{3A768580-6CBD-4EEF-8B0C-CBA9852E5E9F}">
      <dgm:prSet/>
      <dgm:spPr/>
      <dgm:t>
        <a:bodyPr/>
        <a:lstStyle/>
        <a:p>
          <a:endParaRPr lang="en-US"/>
        </a:p>
      </dgm:t>
    </dgm:pt>
    <dgm:pt modelId="{217AF2E1-BDD0-4026-9F41-CD46B86A96D1}">
      <dgm:prSet phldrT="[Text]"/>
      <dgm:spPr/>
      <dgm:t>
        <a:bodyPr/>
        <a:lstStyle/>
        <a:p>
          <a:r>
            <a:rPr lang="id-ID" dirty="0" err="1"/>
            <a:t>Career</a:t>
          </a:r>
          <a:r>
            <a:rPr lang="id-ID" dirty="0"/>
            <a:t> Development Center (CDC)</a:t>
          </a:r>
          <a:endParaRPr lang="en-US" dirty="0"/>
        </a:p>
      </dgm:t>
    </dgm:pt>
    <dgm:pt modelId="{74955FE3-FFE0-4ADB-BD52-B6EEAC121453}" type="parTrans" cxnId="{2BCB494B-747F-4C21-BF43-82962D6E54F1}">
      <dgm:prSet/>
      <dgm:spPr/>
      <dgm:t>
        <a:bodyPr/>
        <a:lstStyle/>
        <a:p>
          <a:endParaRPr lang="en-US"/>
        </a:p>
      </dgm:t>
    </dgm:pt>
    <dgm:pt modelId="{02E62079-5F79-4210-968D-128CCB9EC9C9}" type="sibTrans" cxnId="{2BCB494B-747F-4C21-BF43-82962D6E54F1}">
      <dgm:prSet/>
      <dgm:spPr/>
      <dgm:t>
        <a:bodyPr/>
        <a:lstStyle/>
        <a:p>
          <a:endParaRPr lang="en-US"/>
        </a:p>
      </dgm:t>
    </dgm:pt>
    <dgm:pt modelId="{890DE05A-BAC0-4AC8-A339-F3C0BB8AC5C8}">
      <dgm:prSet phldrT="[Text]"/>
      <dgm:spPr/>
      <dgm:t>
        <a:bodyPr/>
        <a:lstStyle/>
        <a:p>
          <a:r>
            <a:rPr lang="id-ID" dirty="0" err="1"/>
            <a:t>Qualified</a:t>
          </a:r>
          <a:r>
            <a:rPr lang="id-ID" dirty="0"/>
            <a:t> </a:t>
          </a:r>
          <a:r>
            <a:rPr lang="id-ID" dirty="0" err="1"/>
            <a:t>graduates</a:t>
          </a:r>
          <a:endParaRPr lang="en-US" dirty="0"/>
        </a:p>
      </dgm:t>
    </dgm:pt>
    <dgm:pt modelId="{A76FEEF6-B15B-4F1C-87FB-351E6DD15E62}" type="parTrans" cxnId="{32B54ACC-DBDB-4444-9D90-3A9EFB891922}">
      <dgm:prSet/>
      <dgm:spPr/>
      <dgm:t>
        <a:bodyPr/>
        <a:lstStyle/>
        <a:p>
          <a:endParaRPr lang="en-US"/>
        </a:p>
      </dgm:t>
    </dgm:pt>
    <dgm:pt modelId="{671EE1B5-46B8-4BEE-99EF-EB7948025836}" type="sibTrans" cxnId="{32B54ACC-DBDB-4444-9D90-3A9EFB891922}">
      <dgm:prSet/>
      <dgm:spPr/>
      <dgm:t>
        <a:bodyPr/>
        <a:lstStyle/>
        <a:p>
          <a:endParaRPr lang="en-US"/>
        </a:p>
      </dgm:t>
    </dgm:pt>
    <dgm:pt modelId="{CC4994B9-25D1-4EB5-93FB-0A6FEB8387CB}">
      <dgm:prSet phldrT="[Text]"/>
      <dgm:spPr/>
      <dgm:t>
        <a:bodyPr/>
        <a:lstStyle/>
        <a:p>
          <a:r>
            <a:rPr lang="id-ID" dirty="0" err="1"/>
            <a:t>Academic</a:t>
          </a:r>
          <a:r>
            <a:rPr lang="id-ID" dirty="0"/>
            <a:t> &amp; </a:t>
          </a:r>
          <a:r>
            <a:rPr lang="id-ID" dirty="0" err="1"/>
            <a:t>professional</a:t>
          </a:r>
          <a:r>
            <a:rPr lang="id-ID" dirty="0"/>
            <a:t> </a:t>
          </a:r>
          <a:r>
            <a:rPr lang="id-ID" dirty="0" err="1"/>
            <a:t>purposes</a:t>
          </a:r>
          <a:endParaRPr lang="en-US" dirty="0"/>
        </a:p>
      </dgm:t>
    </dgm:pt>
    <dgm:pt modelId="{A7369899-735D-4B74-9AB2-E908E974FB6F}" type="parTrans" cxnId="{AE7C2B27-3F3B-4253-B234-A3BDD18235F5}">
      <dgm:prSet/>
      <dgm:spPr/>
      <dgm:t>
        <a:bodyPr/>
        <a:lstStyle/>
        <a:p>
          <a:endParaRPr lang="en-US"/>
        </a:p>
      </dgm:t>
    </dgm:pt>
    <dgm:pt modelId="{3A7D653F-192B-4CEA-874F-0A88A9DFDB81}" type="sibTrans" cxnId="{AE7C2B27-3F3B-4253-B234-A3BDD18235F5}">
      <dgm:prSet/>
      <dgm:spPr/>
      <dgm:t>
        <a:bodyPr/>
        <a:lstStyle/>
        <a:p>
          <a:endParaRPr lang="en-US"/>
        </a:p>
      </dgm:t>
    </dgm:pt>
    <dgm:pt modelId="{06FB4CB3-D05A-42FA-8E25-9D060DC6ECA7}">
      <dgm:prSet phldrT="[Text]"/>
      <dgm:spPr/>
      <dgm:t>
        <a:bodyPr/>
        <a:lstStyle/>
        <a:p>
          <a:r>
            <a:rPr lang="id-ID" dirty="0" err="1"/>
            <a:t>Interest</a:t>
          </a:r>
          <a:r>
            <a:rPr lang="id-ID" dirty="0"/>
            <a:t> </a:t>
          </a:r>
          <a:r>
            <a:rPr lang="id-ID" dirty="0" err="1"/>
            <a:t>on</a:t>
          </a:r>
          <a:r>
            <a:rPr lang="id-ID" dirty="0"/>
            <a:t> </a:t>
          </a:r>
          <a:r>
            <a:rPr lang="id-ID" dirty="0" err="1"/>
            <a:t>capital</a:t>
          </a:r>
          <a:r>
            <a:rPr lang="id-ID" dirty="0"/>
            <a:t> </a:t>
          </a:r>
          <a:r>
            <a:rPr lang="id-ID" dirty="0" err="1"/>
            <a:t>market</a:t>
          </a:r>
          <a:endParaRPr lang="en-US" dirty="0"/>
        </a:p>
      </dgm:t>
    </dgm:pt>
    <dgm:pt modelId="{AAFCC162-D1DC-40E3-8A2C-39C3AAB3F90F}" type="parTrans" cxnId="{FF567375-3A9E-4A2A-8284-80CF7160788F}">
      <dgm:prSet/>
      <dgm:spPr/>
      <dgm:t>
        <a:bodyPr/>
        <a:lstStyle/>
        <a:p>
          <a:endParaRPr lang="en-US"/>
        </a:p>
      </dgm:t>
    </dgm:pt>
    <dgm:pt modelId="{B9243CB9-2446-450B-BCF5-4EDE79F107BF}" type="sibTrans" cxnId="{FF567375-3A9E-4A2A-8284-80CF7160788F}">
      <dgm:prSet/>
      <dgm:spPr/>
      <dgm:t>
        <a:bodyPr/>
        <a:lstStyle/>
        <a:p>
          <a:endParaRPr lang="en-US"/>
        </a:p>
      </dgm:t>
    </dgm:pt>
    <dgm:pt modelId="{6529A949-F68C-4AF7-BD66-782E8ABEE46F}">
      <dgm:prSet phldrT="[Text]"/>
      <dgm:spPr/>
      <dgm:t>
        <a:bodyPr/>
        <a:lstStyle/>
        <a:p>
          <a:r>
            <a:rPr lang="id-ID" dirty="0"/>
            <a:t>Willing </a:t>
          </a:r>
          <a:r>
            <a:rPr lang="id-ID" dirty="0" err="1"/>
            <a:t>to</a:t>
          </a:r>
          <a:r>
            <a:rPr lang="id-ID" dirty="0"/>
            <a:t> </a:t>
          </a:r>
          <a:r>
            <a:rPr lang="id-ID" dirty="0" err="1"/>
            <a:t>invest</a:t>
          </a:r>
          <a:endParaRPr lang="en-US" dirty="0"/>
        </a:p>
      </dgm:t>
    </dgm:pt>
    <dgm:pt modelId="{C2BCF2E4-93B1-450C-8637-CCDF5006AB12}" type="parTrans" cxnId="{F2F28A25-6FD5-4F4D-B4FE-A65C5928BFA1}">
      <dgm:prSet/>
      <dgm:spPr/>
      <dgm:t>
        <a:bodyPr/>
        <a:lstStyle/>
        <a:p>
          <a:endParaRPr lang="en-US"/>
        </a:p>
      </dgm:t>
    </dgm:pt>
    <dgm:pt modelId="{91BAA020-808C-4F78-8C87-0AB2095DB6A7}" type="sibTrans" cxnId="{F2F28A25-6FD5-4F4D-B4FE-A65C5928BFA1}">
      <dgm:prSet/>
      <dgm:spPr/>
      <dgm:t>
        <a:bodyPr/>
        <a:lstStyle/>
        <a:p>
          <a:endParaRPr lang="en-US"/>
        </a:p>
      </dgm:t>
    </dgm:pt>
    <dgm:pt modelId="{85223F87-DA6E-4059-8BA5-184FD469EF89}">
      <dgm:prSet phldrT="[Text]"/>
      <dgm:spPr/>
      <dgm:t>
        <a:bodyPr/>
        <a:lstStyle/>
        <a:p>
          <a:r>
            <a:rPr lang="id-ID" dirty="0"/>
            <a:t>Willing </a:t>
          </a:r>
          <a:r>
            <a:rPr lang="id-ID" dirty="0" err="1"/>
            <a:t>to</a:t>
          </a:r>
          <a:r>
            <a:rPr lang="id-ID" dirty="0"/>
            <a:t> </a:t>
          </a:r>
          <a:r>
            <a:rPr lang="id-ID" dirty="0" err="1"/>
            <a:t>work</a:t>
          </a:r>
          <a:r>
            <a:rPr lang="id-ID" dirty="0"/>
            <a:t> in </a:t>
          </a:r>
          <a:r>
            <a:rPr lang="id-ID" dirty="0" err="1"/>
            <a:t>capital</a:t>
          </a:r>
          <a:r>
            <a:rPr lang="id-ID" dirty="0"/>
            <a:t> </a:t>
          </a:r>
          <a:r>
            <a:rPr lang="id-ID" dirty="0" err="1"/>
            <a:t>market</a:t>
          </a:r>
          <a:endParaRPr lang="en-US" dirty="0"/>
        </a:p>
      </dgm:t>
    </dgm:pt>
    <dgm:pt modelId="{D86F2293-FCCB-47FA-A29E-3AEE8AD46B5F}" type="parTrans" cxnId="{E2123CAA-4CA4-469B-898B-86337C1E8249}">
      <dgm:prSet/>
      <dgm:spPr/>
      <dgm:t>
        <a:bodyPr/>
        <a:lstStyle/>
        <a:p>
          <a:endParaRPr lang="en-US"/>
        </a:p>
      </dgm:t>
    </dgm:pt>
    <dgm:pt modelId="{054ADD63-3E2A-4904-9EDF-16C3C2F00C2E}" type="sibTrans" cxnId="{E2123CAA-4CA4-469B-898B-86337C1E8249}">
      <dgm:prSet/>
      <dgm:spPr/>
      <dgm:t>
        <a:bodyPr/>
        <a:lstStyle/>
        <a:p>
          <a:endParaRPr lang="en-US"/>
        </a:p>
      </dgm:t>
    </dgm:pt>
    <dgm:pt modelId="{886348E6-2444-4089-8E0D-BDE4BD02340E}">
      <dgm:prSet phldrT="[Text]"/>
      <dgm:spPr/>
      <dgm:t>
        <a:bodyPr/>
        <a:lstStyle/>
        <a:p>
          <a:r>
            <a:rPr lang="id-ID" dirty="0" err="1"/>
            <a:t>Broading</a:t>
          </a:r>
          <a:r>
            <a:rPr lang="id-ID" dirty="0"/>
            <a:t> </a:t>
          </a:r>
          <a:r>
            <a:rPr lang="id-ID" dirty="0" err="1"/>
            <a:t>the</a:t>
          </a:r>
          <a:r>
            <a:rPr lang="id-ID" dirty="0"/>
            <a:t> </a:t>
          </a:r>
          <a:r>
            <a:rPr lang="id-ID" dirty="0" err="1"/>
            <a:t>knowledge</a:t>
          </a:r>
          <a:endParaRPr lang="en-US" dirty="0"/>
        </a:p>
      </dgm:t>
    </dgm:pt>
    <dgm:pt modelId="{09409D8D-D9CA-4EDE-8A91-86A9DCA2BAD4}" type="parTrans" cxnId="{869054BA-BA6E-44A4-B676-FB8DFCF0568D}">
      <dgm:prSet/>
      <dgm:spPr/>
      <dgm:t>
        <a:bodyPr/>
        <a:lstStyle/>
        <a:p>
          <a:endParaRPr lang="en-US"/>
        </a:p>
      </dgm:t>
    </dgm:pt>
    <dgm:pt modelId="{244847E4-97FC-4908-B2B8-B04E0E1F8F83}" type="sibTrans" cxnId="{869054BA-BA6E-44A4-B676-FB8DFCF0568D}">
      <dgm:prSet/>
      <dgm:spPr/>
      <dgm:t>
        <a:bodyPr/>
        <a:lstStyle/>
        <a:p>
          <a:endParaRPr lang="en-US"/>
        </a:p>
      </dgm:t>
    </dgm:pt>
    <dgm:pt modelId="{14DD76E7-4F37-4357-BC3B-E2B7E49B259D}">
      <dgm:prSet phldrT="[Text]"/>
      <dgm:spPr/>
      <dgm:t>
        <a:bodyPr/>
        <a:lstStyle/>
        <a:p>
          <a:r>
            <a:rPr lang="id-ID" dirty="0" err="1"/>
            <a:t>Self</a:t>
          </a:r>
          <a:r>
            <a:rPr lang="id-ID" dirty="0"/>
            <a:t> </a:t>
          </a:r>
          <a:r>
            <a:rPr lang="id-ID" dirty="0" err="1"/>
            <a:t>actualization</a:t>
          </a:r>
          <a:endParaRPr lang="en-US" dirty="0"/>
        </a:p>
      </dgm:t>
    </dgm:pt>
    <dgm:pt modelId="{35B4F059-6AED-47AA-B3E4-86D44D164726}" type="parTrans" cxnId="{58C55759-B424-45E0-8443-3C6464D25662}">
      <dgm:prSet/>
      <dgm:spPr/>
      <dgm:t>
        <a:bodyPr/>
        <a:lstStyle/>
        <a:p>
          <a:endParaRPr lang="en-US"/>
        </a:p>
      </dgm:t>
    </dgm:pt>
    <dgm:pt modelId="{F9582890-D291-4B98-A03B-27464F203B86}" type="sibTrans" cxnId="{58C55759-B424-45E0-8443-3C6464D25662}">
      <dgm:prSet/>
      <dgm:spPr/>
      <dgm:t>
        <a:bodyPr/>
        <a:lstStyle/>
        <a:p>
          <a:endParaRPr lang="en-US"/>
        </a:p>
      </dgm:t>
    </dgm:pt>
    <dgm:pt modelId="{7409B490-FF46-4DC0-994C-EABF44601309}">
      <dgm:prSet phldrT="[Text]"/>
      <dgm:spPr/>
      <dgm:t>
        <a:bodyPr/>
        <a:lstStyle/>
        <a:p>
          <a:r>
            <a:rPr lang="en-US" dirty="0" err="1"/>
            <a:t>Ruang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Digital TICMI (RIDMI)</a:t>
          </a:r>
        </a:p>
      </dgm:t>
    </dgm:pt>
    <dgm:pt modelId="{B544539B-9A3B-46BB-A547-B7A9C4B91936}" type="parTrans" cxnId="{FCEF675A-19EF-45EC-9D34-2D41A9A60B3F}">
      <dgm:prSet/>
      <dgm:spPr/>
    </dgm:pt>
    <dgm:pt modelId="{390331C9-FC47-4A5F-91EA-A6EB12E5459A}" type="sibTrans" cxnId="{FCEF675A-19EF-45EC-9D34-2D41A9A60B3F}">
      <dgm:prSet/>
      <dgm:spPr/>
    </dgm:pt>
    <dgm:pt modelId="{A747CB69-76A4-4277-ACEC-32AAECECA1E1}">
      <dgm:prSet phldrT="[Text]"/>
      <dgm:spPr/>
      <dgm:t>
        <a:bodyPr/>
        <a:lstStyle/>
        <a:p>
          <a:r>
            <a:rPr lang="en-US" dirty="0" err="1"/>
            <a:t>Ikatan</a:t>
          </a:r>
          <a:r>
            <a:rPr lang="en-US" dirty="0"/>
            <a:t> Alumni TICMI (ILUMI)</a:t>
          </a:r>
        </a:p>
      </dgm:t>
    </dgm:pt>
    <dgm:pt modelId="{82E29E16-FB23-43DD-8470-05AEFC773EE8}" type="parTrans" cxnId="{958C35D1-EA14-4370-8E71-32E683484766}">
      <dgm:prSet/>
      <dgm:spPr/>
    </dgm:pt>
    <dgm:pt modelId="{065B9C33-2C76-4289-AC81-ECA2423A0C04}" type="sibTrans" cxnId="{958C35D1-EA14-4370-8E71-32E683484766}">
      <dgm:prSet/>
      <dgm:spPr/>
    </dgm:pt>
    <dgm:pt modelId="{36768BF4-F15B-4CA1-AF05-1033FCA9FFCC}" type="pres">
      <dgm:prSet presAssocID="{5DBAAEBE-2A61-4005-A0FA-689444611FA1}" presName="arrowDiagram" presStyleCnt="0">
        <dgm:presLayoutVars>
          <dgm:chMax val="5"/>
          <dgm:dir/>
          <dgm:resizeHandles val="exact"/>
        </dgm:presLayoutVars>
      </dgm:prSet>
      <dgm:spPr/>
    </dgm:pt>
    <dgm:pt modelId="{F8AABF06-6CF2-4BAD-9E0D-97075A08CB90}" type="pres">
      <dgm:prSet presAssocID="{5DBAAEBE-2A61-4005-A0FA-689444611FA1}" presName="arrow" presStyleLbl="bgShp" presStyleIdx="0" presStyleCnt="1"/>
      <dgm:spPr/>
    </dgm:pt>
    <dgm:pt modelId="{9F4A0995-847A-44E5-A7CC-34764670D2C0}" type="pres">
      <dgm:prSet presAssocID="{5DBAAEBE-2A61-4005-A0FA-689444611FA1}" presName="arrowDiagram4" presStyleCnt="0"/>
      <dgm:spPr/>
    </dgm:pt>
    <dgm:pt modelId="{ACDC563C-9744-4412-A334-7B32BC91FED0}" type="pres">
      <dgm:prSet presAssocID="{EAD61D09-0E70-45B2-A97A-DEEA30E36518}" presName="bullet4a" presStyleLbl="node1" presStyleIdx="0" presStyleCnt="4"/>
      <dgm:spPr/>
    </dgm:pt>
    <dgm:pt modelId="{F039E9DB-8C83-44DB-8067-5DEA676B5A0C}" type="pres">
      <dgm:prSet presAssocID="{EAD61D09-0E70-45B2-A97A-DEEA30E3651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04F168-EE84-4483-B4F5-EDBA1FBC0DB2}" type="pres">
      <dgm:prSet presAssocID="{420EB3F3-D33F-4E54-B4D0-AAB862E162E9}" presName="bullet4b" presStyleLbl="node1" presStyleIdx="1" presStyleCnt="4"/>
      <dgm:spPr/>
    </dgm:pt>
    <dgm:pt modelId="{5C11726C-54D4-4A0C-9AB3-5A5D742EAA28}" type="pres">
      <dgm:prSet presAssocID="{420EB3F3-D33F-4E54-B4D0-AAB862E162E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4D20A3-5C09-4C35-93AE-F41BFF060C20}" type="pres">
      <dgm:prSet presAssocID="{46D7E4E9-A64C-49E2-93F0-6FFEDA4DC5DA}" presName="bullet4c" presStyleLbl="node1" presStyleIdx="2" presStyleCnt="4"/>
      <dgm:spPr/>
    </dgm:pt>
    <dgm:pt modelId="{14E7056A-FBFA-48C3-B135-18B9BA3CCF40}" type="pres">
      <dgm:prSet presAssocID="{46D7E4E9-A64C-49E2-93F0-6FFEDA4DC5D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71492B-AD81-4BF8-9129-68A31AF812A1}" type="pres">
      <dgm:prSet presAssocID="{A4B4D35D-8B37-44CD-9802-BA2524F958F6}" presName="bullet4d" presStyleLbl="node1" presStyleIdx="3" presStyleCnt="4"/>
      <dgm:spPr/>
    </dgm:pt>
    <dgm:pt modelId="{6AEE0C03-60FD-435F-A483-F41A2A9BE995}" type="pres">
      <dgm:prSet presAssocID="{A4B4D35D-8B37-44CD-9802-BA2524F958F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7DCC8E-DCA9-413F-9D82-42ECEFF8F1F1}" type="presOf" srcId="{6DEBF462-CB4F-4249-B1BE-A783655DDECC}" destId="{6AEE0C03-60FD-435F-A483-F41A2A9BE995}" srcOrd="0" destOrd="1" presId="urn:microsoft.com/office/officeart/2005/8/layout/arrow2"/>
    <dgm:cxn modelId="{6E4F3571-7EF3-410F-A775-D95B10ED5B9D}" type="presOf" srcId="{CC4994B9-25D1-4EB5-93FB-0A6FEB8387CB}" destId="{5C11726C-54D4-4A0C-9AB3-5A5D742EAA28}" srcOrd="0" destOrd="2" presId="urn:microsoft.com/office/officeart/2005/8/layout/arrow2"/>
    <dgm:cxn modelId="{AE7C2B27-3F3B-4253-B234-A3BDD18235F5}" srcId="{420EB3F3-D33F-4E54-B4D0-AAB862E162E9}" destId="{CC4994B9-25D1-4EB5-93FB-0A6FEB8387CB}" srcOrd="1" destOrd="0" parTransId="{A7369899-735D-4B74-9AB2-E908E974FB6F}" sibTransId="{3A7D653F-192B-4CEA-874F-0A88A9DFDB81}"/>
    <dgm:cxn modelId="{88470E40-E3AA-4136-8557-558E1505746F}" type="presOf" srcId="{14DD76E7-4F37-4357-BC3B-E2B7E49B259D}" destId="{14E7056A-FBFA-48C3-B135-18B9BA3CCF40}" srcOrd="0" destOrd="1" presId="urn:microsoft.com/office/officeart/2005/8/layout/arrow2"/>
    <dgm:cxn modelId="{8647FEB9-E259-4CBD-AB61-61CB0CEB522E}" type="presOf" srcId="{890DE05A-BAC0-4AC8-A339-F3C0BB8AC5C8}" destId="{14E7056A-FBFA-48C3-B135-18B9BA3CCF40}" srcOrd="0" destOrd="2" presId="urn:microsoft.com/office/officeart/2005/8/layout/arrow2"/>
    <dgm:cxn modelId="{2BCB494B-747F-4C21-BF43-82962D6E54F1}" srcId="{A4B4D35D-8B37-44CD-9802-BA2524F958F6}" destId="{217AF2E1-BDD0-4026-9F41-CD46B86A96D1}" srcOrd="1" destOrd="0" parTransId="{74955FE3-FFE0-4ADB-BD52-B6EEAC121453}" sibTransId="{02E62079-5F79-4210-968D-128CCB9EC9C9}"/>
    <dgm:cxn modelId="{AEA2D10C-C322-4FB6-A18C-022B3F064E8E}" type="presOf" srcId="{A747CB69-76A4-4277-ACEC-32AAECECA1E1}" destId="{6AEE0C03-60FD-435F-A483-F41A2A9BE995}" srcOrd="0" destOrd="3" presId="urn:microsoft.com/office/officeart/2005/8/layout/arrow2"/>
    <dgm:cxn modelId="{57914EF0-AD87-49B6-BFF5-96CF0637DF61}" srcId="{5DBAAEBE-2A61-4005-A0FA-689444611FA1}" destId="{EAD61D09-0E70-45B2-A97A-DEEA30E36518}" srcOrd="0" destOrd="0" parTransId="{8E353F55-0C20-42E8-B0BE-69A08E4D0460}" sibTransId="{9233FEB9-A385-4835-90F0-ED394A5A13E2}"/>
    <dgm:cxn modelId="{B3952742-ED7E-4AC5-AD34-1C67DB4D62AB}" srcId="{5DBAAEBE-2A61-4005-A0FA-689444611FA1}" destId="{420EB3F3-D33F-4E54-B4D0-AAB862E162E9}" srcOrd="1" destOrd="0" parTransId="{9F017A61-976B-4B79-A61B-F6E91E196ECC}" sibTransId="{7B4E58B7-47FE-42DE-B9B4-4B011931A886}"/>
    <dgm:cxn modelId="{8BAEA64C-984D-4401-9A6E-A6B8C4D5C7BB}" type="presOf" srcId="{06FB4CB3-D05A-42FA-8E25-9D060DC6ECA7}" destId="{F039E9DB-8C83-44DB-8067-5DEA676B5A0C}" srcOrd="0" destOrd="1" presId="urn:microsoft.com/office/officeart/2005/8/layout/arrow2"/>
    <dgm:cxn modelId="{37760BDE-D371-4DBD-925B-E1620A64C997}" type="presOf" srcId="{6529A949-F68C-4AF7-BD66-782E8ABEE46F}" destId="{F039E9DB-8C83-44DB-8067-5DEA676B5A0C}" srcOrd="0" destOrd="2" presId="urn:microsoft.com/office/officeart/2005/8/layout/arrow2"/>
    <dgm:cxn modelId="{95010DF2-988B-49BE-ABC6-BEB2A998F533}" type="presOf" srcId="{46D7E4E9-A64C-49E2-93F0-6FFEDA4DC5DA}" destId="{14E7056A-FBFA-48C3-B135-18B9BA3CCF40}" srcOrd="0" destOrd="0" presId="urn:microsoft.com/office/officeart/2005/8/layout/arrow2"/>
    <dgm:cxn modelId="{142F3E4A-24B1-4F2F-99C2-1547EC75EE13}" srcId="{5DBAAEBE-2A61-4005-A0FA-689444611FA1}" destId="{A4B4D35D-8B37-44CD-9802-BA2524F958F6}" srcOrd="3" destOrd="0" parTransId="{EDC458BA-002B-4AEC-B0D9-FF9844715A66}" sibTransId="{6F6135E8-7047-4074-BC80-05E24A3935D5}"/>
    <dgm:cxn modelId="{9765F03C-0368-458A-A963-E04C6C98ABCE}" type="presOf" srcId="{A4B4D35D-8B37-44CD-9802-BA2524F958F6}" destId="{6AEE0C03-60FD-435F-A483-F41A2A9BE995}" srcOrd="0" destOrd="0" presId="urn:microsoft.com/office/officeart/2005/8/layout/arrow2"/>
    <dgm:cxn modelId="{13AE261F-BC14-4739-9C00-E8FD188CF408}" type="presOf" srcId="{85223F87-DA6E-4059-8BA5-184FD469EF89}" destId="{F039E9DB-8C83-44DB-8067-5DEA676B5A0C}" srcOrd="0" destOrd="3" presId="urn:microsoft.com/office/officeart/2005/8/layout/arrow2"/>
    <dgm:cxn modelId="{FCEF675A-19EF-45EC-9D34-2D41A9A60B3F}" srcId="{420EB3F3-D33F-4E54-B4D0-AAB862E162E9}" destId="{7409B490-FF46-4DC0-994C-EABF44601309}" srcOrd="2" destOrd="0" parTransId="{B544539B-9A3B-46BB-A547-B7A9C4B91936}" sibTransId="{390331C9-FC47-4A5F-91EA-A6EB12E5459A}"/>
    <dgm:cxn modelId="{958C35D1-EA14-4370-8E71-32E683484766}" srcId="{A4B4D35D-8B37-44CD-9802-BA2524F958F6}" destId="{A747CB69-76A4-4277-ACEC-32AAECECA1E1}" srcOrd="2" destOrd="0" parTransId="{82E29E16-FB23-43DD-8470-05AEFC773EE8}" sibTransId="{065B9C33-2C76-4289-AC81-ECA2423A0C04}"/>
    <dgm:cxn modelId="{C9CB7950-02C4-44D9-A3E6-2AF118C0C998}" type="presOf" srcId="{EAD61D09-0E70-45B2-A97A-DEEA30E36518}" destId="{F039E9DB-8C83-44DB-8067-5DEA676B5A0C}" srcOrd="0" destOrd="0" presId="urn:microsoft.com/office/officeart/2005/8/layout/arrow2"/>
    <dgm:cxn modelId="{6B0CC879-8C74-45AD-B2CA-4AA72390A3D9}" type="presOf" srcId="{5DBAAEBE-2A61-4005-A0FA-689444611FA1}" destId="{36768BF4-F15B-4CA1-AF05-1033FCA9FFCC}" srcOrd="0" destOrd="0" presId="urn:microsoft.com/office/officeart/2005/8/layout/arrow2"/>
    <dgm:cxn modelId="{4EEDBF30-79AB-40AC-BFD7-18447D932112}" type="presOf" srcId="{886348E6-2444-4089-8E0D-BDE4BD02340E}" destId="{5C11726C-54D4-4A0C-9AB3-5A5D742EAA28}" srcOrd="0" destOrd="1" presId="urn:microsoft.com/office/officeart/2005/8/layout/arrow2"/>
    <dgm:cxn modelId="{F3B5B9A2-CB02-43D2-8AF2-19A62459666B}" type="presOf" srcId="{217AF2E1-BDD0-4026-9F41-CD46B86A96D1}" destId="{6AEE0C03-60FD-435F-A483-F41A2A9BE995}" srcOrd="0" destOrd="2" presId="urn:microsoft.com/office/officeart/2005/8/layout/arrow2"/>
    <dgm:cxn modelId="{E2123CAA-4CA4-469B-898B-86337C1E8249}" srcId="{EAD61D09-0E70-45B2-A97A-DEEA30E36518}" destId="{85223F87-DA6E-4059-8BA5-184FD469EF89}" srcOrd="2" destOrd="0" parTransId="{D86F2293-FCCB-47FA-A29E-3AEE8AD46B5F}" sibTransId="{054ADD63-3E2A-4904-9EDF-16C3C2F00C2E}"/>
    <dgm:cxn modelId="{87371522-B3EC-42DC-95F2-F150D4A06A82}" type="presOf" srcId="{7409B490-FF46-4DC0-994C-EABF44601309}" destId="{5C11726C-54D4-4A0C-9AB3-5A5D742EAA28}" srcOrd="0" destOrd="3" presId="urn:microsoft.com/office/officeart/2005/8/layout/arrow2"/>
    <dgm:cxn modelId="{BEC82206-1A4F-47F6-B96F-F99CA57C8317}" type="presOf" srcId="{420EB3F3-D33F-4E54-B4D0-AAB862E162E9}" destId="{5C11726C-54D4-4A0C-9AB3-5A5D742EAA28}" srcOrd="0" destOrd="0" presId="urn:microsoft.com/office/officeart/2005/8/layout/arrow2"/>
    <dgm:cxn modelId="{32B54ACC-DBDB-4444-9D90-3A9EFB891922}" srcId="{46D7E4E9-A64C-49E2-93F0-6FFEDA4DC5DA}" destId="{890DE05A-BAC0-4AC8-A339-F3C0BB8AC5C8}" srcOrd="1" destOrd="0" parTransId="{A76FEEF6-B15B-4F1C-87FB-351E6DD15E62}" sibTransId="{671EE1B5-46B8-4BEE-99EF-EB7948025836}"/>
    <dgm:cxn modelId="{A2EC9A08-C118-4A2A-94CC-3F6584058BBC}" srcId="{5DBAAEBE-2A61-4005-A0FA-689444611FA1}" destId="{46D7E4E9-A64C-49E2-93F0-6FFEDA4DC5DA}" srcOrd="2" destOrd="0" parTransId="{614BFDAC-E48B-465D-92B2-6A185623A1BD}" sibTransId="{9DB3AF24-B98F-46A1-9A4C-9E0916C22A20}"/>
    <dgm:cxn modelId="{869054BA-BA6E-44A4-B676-FB8DFCF0568D}" srcId="{420EB3F3-D33F-4E54-B4D0-AAB862E162E9}" destId="{886348E6-2444-4089-8E0D-BDE4BD02340E}" srcOrd="0" destOrd="0" parTransId="{09409D8D-D9CA-4EDE-8A91-86A9DCA2BAD4}" sibTransId="{244847E4-97FC-4908-B2B8-B04E0E1F8F83}"/>
    <dgm:cxn modelId="{F2F28A25-6FD5-4F4D-B4FE-A65C5928BFA1}" srcId="{EAD61D09-0E70-45B2-A97A-DEEA30E36518}" destId="{6529A949-F68C-4AF7-BD66-782E8ABEE46F}" srcOrd="1" destOrd="0" parTransId="{C2BCF2E4-93B1-450C-8637-CCDF5006AB12}" sibTransId="{91BAA020-808C-4F78-8C87-0AB2095DB6A7}"/>
    <dgm:cxn modelId="{FF567375-3A9E-4A2A-8284-80CF7160788F}" srcId="{EAD61D09-0E70-45B2-A97A-DEEA30E36518}" destId="{06FB4CB3-D05A-42FA-8E25-9D060DC6ECA7}" srcOrd="0" destOrd="0" parTransId="{AAFCC162-D1DC-40E3-8A2C-39C3AAB3F90F}" sibTransId="{B9243CB9-2446-450B-BCF5-4EDE79F107BF}"/>
    <dgm:cxn modelId="{3A768580-6CBD-4EEF-8B0C-CBA9852E5E9F}" srcId="{A4B4D35D-8B37-44CD-9802-BA2524F958F6}" destId="{6DEBF462-CB4F-4249-B1BE-A783655DDECC}" srcOrd="0" destOrd="0" parTransId="{5B5D1D21-108D-4739-B287-4146AB931C61}" sibTransId="{5795F2A2-5E62-423A-9D9A-A7872D465D6D}"/>
    <dgm:cxn modelId="{58C55759-B424-45E0-8443-3C6464D25662}" srcId="{46D7E4E9-A64C-49E2-93F0-6FFEDA4DC5DA}" destId="{14DD76E7-4F37-4357-BC3B-E2B7E49B259D}" srcOrd="0" destOrd="0" parTransId="{35B4F059-6AED-47AA-B3E4-86D44D164726}" sibTransId="{F9582890-D291-4B98-A03B-27464F203B86}"/>
    <dgm:cxn modelId="{352EB226-EC19-47F2-8E00-19B28898A58A}" type="presParOf" srcId="{36768BF4-F15B-4CA1-AF05-1033FCA9FFCC}" destId="{F8AABF06-6CF2-4BAD-9E0D-97075A08CB90}" srcOrd="0" destOrd="0" presId="urn:microsoft.com/office/officeart/2005/8/layout/arrow2"/>
    <dgm:cxn modelId="{B9549B07-1FFC-4CF0-8500-8F5632713AD0}" type="presParOf" srcId="{36768BF4-F15B-4CA1-AF05-1033FCA9FFCC}" destId="{9F4A0995-847A-44E5-A7CC-34764670D2C0}" srcOrd="1" destOrd="0" presId="urn:microsoft.com/office/officeart/2005/8/layout/arrow2"/>
    <dgm:cxn modelId="{F64F090F-EA85-4DC2-ACB7-8CA4761DC080}" type="presParOf" srcId="{9F4A0995-847A-44E5-A7CC-34764670D2C0}" destId="{ACDC563C-9744-4412-A334-7B32BC91FED0}" srcOrd="0" destOrd="0" presId="urn:microsoft.com/office/officeart/2005/8/layout/arrow2"/>
    <dgm:cxn modelId="{5DC12A8F-C08E-4DB6-953B-EA937FDE20B5}" type="presParOf" srcId="{9F4A0995-847A-44E5-A7CC-34764670D2C0}" destId="{F039E9DB-8C83-44DB-8067-5DEA676B5A0C}" srcOrd="1" destOrd="0" presId="urn:microsoft.com/office/officeart/2005/8/layout/arrow2"/>
    <dgm:cxn modelId="{AE141012-44B8-48CE-B5A1-B8904D6A5A61}" type="presParOf" srcId="{9F4A0995-847A-44E5-A7CC-34764670D2C0}" destId="{B704F168-EE84-4483-B4F5-EDBA1FBC0DB2}" srcOrd="2" destOrd="0" presId="urn:microsoft.com/office/officeart/2005/8/layout/arrow2"/>
    <dgm:cxn modelId="{5608F463-9D11-4601-A0E0-EF1EA635E046}" type="presParOf" srcId="{9F4A0995-847A-44E5-A7CC-34764670D2C0}" destId="{5C11726C-54D4-4A0C-9AB3-5A5D742EAA28}" srcOrd="3" destOrd="0" presId="urn:microsoft.com/office/officeart/2005/8/layout/arrow2"/>
    <dgm:cxn modelId="{6D83B6D4-EA02-40E9-8046-282A927638C4}" type="presParOf" srcId="{9F4A0995-847A-44E5-A7CC-34764670D2C0}" destId="{404D20A3-5C09-4C35-93AE-F41BFF060C20}" srcOrd="4" destOrd="0" presId="urn:microsoft.com/office/officeart/2005/8/layout/arrow2"/>
    <dgm:cxn modelId="{C0B3E877-7078-487D-AFDB-49DA4101B1B9}" type="presParOf" srcId="{9F4A0995-847A-44E5-A7CC-34764670D2C0}" destId="{14E7056A-FBFA-48C3-B135-18B9BA3CCF40}" srcOrd="5" destOrd="0" presId="urn:microsoft.com/office/officeart/2005/8/layout/arrow2"/>
    <dgm:cxn modelId="{44F43993-D4C2-4E29-BE10-D486E7E64ED9}" type="presParOf" srcId="{9F4A0995-847A-44E5-A7CC-34764670D2C0}" destId="{6671492B-AD81-4BF8-9129-68A31AF812A1}" srcOrd="6" destOrd="0" presId="urn:microsoft.com/office/officeart/2005/8/layout/arrow2"/>
    <dgm:cxn modelId="{CD7E40B3-2826-418F-A3DD-DD2416DC7018}" type="presParOf" srcId="{9F4A0995-847A-44E5-A7CC-34764670D2C0}" destId="{6AEE0C03-60FD-435F-A483-F41A2A9BE99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908F5-A94C-44FA-925C-1265E227E2D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D0672D-CB76-4DCF-8C56-5475CB4A7409}">
      <dgm:prSet phldrT="[Text]"/>
      <dgm:spPr/>
      <dgm:t>
        <a:bodyPr/>
        <a:lstStyle/>
        <a:p>
          <a:r>
            <a:rPr lang="id-ID" dirty="0"/>
            <a:t>Data</a:t>
          </a:r>
          <a:endParaRPr lang="en-US" dirty="0"/>
        </a:p>
      </dgm:t>
    </dgm:pt>
    <dgm:pt modelId="{369E2389-9D9F-4C50-9136-AD54CE309B98}" type="parTrans" cxnId="{48F1923B-0F4E-48C2-AAA3-3472CA53F8AC}">
      <dgm:prSet/>
      <dgm:spPr/>
      <dgm:t>
        <a:bodyPr/>
        <a:lstStyle/>
        <a:p>
          <a:endParaRPr lang="en-US"/>
        </a:p>
      </dgm:t>
    </dgm:pt>
    <dgm:pt modelId="{23A517A3-B6B5-4382-9B9B-4185F8387A04}" type="sibTrans" cxnId="{48F1923B-0F4E-48C2-AAA3-3472CA53F8AC}">
      <dgm:prSet/>
      <dgm:spPr/>
      <dgm:t>
        <a:bodyPr/>
        <a:lstStyle/>
        <a:p>
          <a:endParaRPr lang="en-US"/>
        </a:p>
      </dgm:t>
    </dgm:pt>
    <dgm:pt modelId="{560AEC8C-2CA1-42E7-B3E8-D547766D9DB7}">
      <dgm:prSet phldrT="[Text]"/>
      <dgm:spPr/>
      <dgm:t>
        <a:bodyPr/>
        <a:lstStyle/>
        <a:p>
          <a:r>
            <a:rPr lang="id-ID" dirty="0"/>
            <a:t>Aksi Korporasi</a:t>
          </a:r>
          <a:endParaRPr lang="en-US" dirty="0"/>
        </a:p>
      </dgm:t>
    </dgm:pt>
    <dgm:pt modelId="{7DFC3BD7-821C-4D53-A3B2-6D2938561BE7}" type="parTrans" cxnId="{615BFFA3-9D5E-4688-9C08-A8899F60A7AC}">
      <dgm:prSet/>
      <dgm:spPr/>
      <dgm:t>
        <a:bodyPr/>
        <a:lstStyle/>
        <a:p>
          <a:endParaRPr lang="en-US"/>
        </a:p>
      </dgm:t>
    </dgm:pt>
    <dgm:pt modelId="{F49B0BA3-9696-4D90-A557-F11897731878}" type="sibTrans" cxnId="{615BFFA3-9D5E-4688-9C08-A8899F60A7AC}">
      <dgm:prSet/>
      <dgm:spPr/>
      <dgm:t>
        <a:bodyPr/>
        <a:lstStyle/>
        <a:p>
          <a:endParaRPr lang="en-US"/>
        </a:p>
      </dgm:t>
    </dgm:pt>
    <dgm:pt modelId="{00C572D9-297E-4E95-B3CB-D932515D2F00}">
      <dgm:prSet phldrT="[Text]"/>
      <dgm:spPr/>
      <dgm:t>
        <a:bodyPr/>
        <a:lstStyle/>
        <a:p>
          <a:r>
            <a:rPr lang="id-ID" dirty="0"/>
            <a:t>Transaksi Perdagangan</a:t>
          </a:r>
          <a:endParaRPr lang="en-US" dirty="0"/>
        </a:p>
      </dgm:t>
    </dgm:pt>
    <dgm:pt modelId="{D4F3E328-CE34-4284-B2E4-8C2A3F7200B3}" type="parTrans" cxnId="{A10A2890-F34D-4F34-8930-13CE3ED8D5DA}">
      <dgm:prSet/>
      <dgm:spPr/>
      <dgm:t>
        <a:bodyPr/>
        <a:lstStyle/>
        <a:p>
          <a:endParaRPr lang="en-US"/>
        </a:p>
      </dgm:t>
    </dgm:pt>
    <dgm:pt modelId="{14EF1B02-750D-477A-B264-D64BB10C5B83}" type="sibTrans" cxnId="{A10A2890-F34D-4F34-8930-13CE3ED8D5DA}">
      <dgm:prSet/>
      <dgm:spPr/>
      <dgm:t>
        <a:bodyPr/>
        <a:lstStyle/>
        <a:p>
          <a:endParaRPr lang="en-US"/>
        </a:p>
      </dgm:t>
    </dgm:pt>
    <dgm:pt modelId="{A58BCA97-BD9A-4D8C-B5C3-5026A393B859}">
      <dgm:prSet phldrT="[Text]"/>
      <dgm:spPr/>
      <dgm:t>
        <a:bodyPr/>
        <a:lstStyle/>
        <a:p>
          <a:r>
            <a:rPr lang="id-ID" dirty="0"/>
            <a:t>Data Statistik</a:t>
          </a:r>
          <a:endParaRPr lang="en-US" dirty="0"/>
        </a:p>
      </dgm:t>
    </dgm:pt>
    <dgm:pt modelId="{36D6C06E-1EA9-4CD3-B12E-D8D7173B4AB4}" type="parTrans" cxnId="{84DC19C4-F59F-487E-BC3B-5677F32BA7A7}">
      <dgm:prSet/>
      <dgm:spPr/>
      <dgm:t>
        <a:bodyPr/>
        <a:lstStyle/>
        <a:p>
          <a:endParaRPr lang="en-US"/>
        </a:p>
      </dgm:t>
    </dgm:pt>
    <dgm:pt modelId="{1F58E25B-BF26-4D6C-97A2-F18A1628C0ED}" type="sibTrans" cxnId="{84DC19C4-F59F-487E-BC3B-5677F32BA7A7}">
      <dgm:prSet/>
      <dgm:spPr/>
      <dgm:t>
        <a:bodyPr/>
        <a:lstStyle/>
        <a:p>
          <a:endParaRPr lang="en-US"/>
        </a:p>
      </dgm:t>
    </dgm:pt>
    <dgm:pt modelId="{0380A54C-23EA-4EE4-997C-5AC2DD90C95F}">
      <dgm:prSet phldrT="[Text]"/>
      <dgm:spPr/>
      <dgm:t>
        <a:bodyPr/>
        <a:lstStyle/>
        <a:p>
          <a:r>
            <a:rPr lang="id-ID" dirty="0"/>
            <a:t>Daftar Efek</a:t>
          </a:r>
          <a:endParaRPr lang="en-US" dirty="0"/>
        </a:p>
      </dgm:t>
    </dgm:pt>
    <dgm:pt modelId="{A37175BA-D32A-4265-9482-E6BDE4574743}" type="parTrans" cxnId="{2B19B9FC-AFAB-4A8E-B680-A86A79B6A842}">
      <dgm:prSet/>
      <dgm:spPr/>
      <dgm:t>
        <a:bodyPr/>
        <a:lstStyle/>
        <a:p>
          <a:endParaRPr lang="en-US"/>
        </a:p>
      </dgm:t>
    </dgm:pt>
    <dgm:pt modelId="{27544620-3F3C-4FC6-BCED-615A50B95403}" type="sibTrans" cxnId="{2B19B9FC-AFAB-4A8E-B680-A86A79B6A842}">
      <dgm:prSet/>
      <dgm:spPr/>
      <dgm:t>
        <a:bodyPr/>
        <a:lstStyle/>
        <a:p>
          <a:endParaRPr lang="en-US"/>
        </a:p>
      </dgm:t>
    </dgm:pt>
    <dgm:pt modelId="{EFFB8B4E-0FDD-43AD-9B3E-D74EDC3013F2}">
      <dgm:prSet phldrT="[Text]"/>
      <dgm:spPr/>
      <dgm:t>
        <a:bodyPr/>
        <a:lstStyle/>
        <a:p>
          <a:r>
            <a:rPr lang="id-ID" dirty="0"/>
            <a:t>Laporan Keuangan</a:t>
          </a:r>
          <a:endParaRPr lang="en-US" dirty="0"/>
        </a:p>
      </dgm:t>
    </dgm:pt>
    <dgm:pt modelId="{F55837F9-F756-462C-A539-3EE1531312CF}" type="parTrans" cxnId="{DC95EA01-0D28-4A40-A937-546AD9686C4B}">
      <dgm:prSet/>
      <dgm:spPr/>
      <dgm:t>
        <a:bodyPr/>
        <a:lstStyle/>
        <a:p>
          <a:endParaRPr lang="en-US"/>
        </a:p>
      </dgm:t>
    </dgm:pt>
    <dgm:pt modelId="{A567F382-AC82-42E6-8359-9F820F8DA46F}" type="sibTrans" cxnId="{DC95EA01-0D28-4A40-A937-546AD9686C4B}">
      <dgm:prSet/>
      <dgm:spPr/>
      <dgm:t>
        <a:bodyPr/>
        <a:lstStyle/>
        <a:p>
          <a:endParaRPr lang="en-US"/>
        </a:p>
      </dgm:t>
    </dgm:pt>
    <dgm:pt modelId="{013EE618-9E13-42BE-B872-5D01F6E32BF1}">
      <dgm:prSet phldrT="[Text]"/>
      <dgm:spPr/>
      <dgm:t>
        <a:bodyPr/>
        <a:lstStyle/>
        <a:p>
          <a:r>
            <a:rPr lang="id-ID" dirty="0"/>
            <a:t>Peraturan</a:t>
          </a:r>
          <a:endParaRPr lang="en-US" dirty="0"/>
        </a:p>
      </dgm:t>
    </dgm:pt>
    <dgm:pt modelId="{6396069C-3463-49D2-A6E1-647168FDCDE7}" type="parTrans" cxnId="{5D3FBD13-A66F-465B-9D58-1FD443F0718B}">
      <dgm:prSet/>
      <dgm:spPr/>
      <dgm:t>
        <a:bodyPr/>
        <a:lstStyle/>
        <a:p>
          <a:endParaRPr lang="en-US"/>
        </a:p>
      </dgm:t>
    </dgm:pt>
    <dgm:pt modelId="{BD79AD26-DE02-44F3-A91A-8C64917F8A05}" type="sibTrans" cxnId="{5D3FBD13-A66F-465B-9D58-1FD443F0718B}">
      <dgm:prSet/>
      <dgm:spPr/>
      <dgm:t>
        <a:bodyPr/>
        <a:lstStyle/>
        <a:p>
          <a:endParaRPr lang="en-US"/>
        </a:p>
      </dgm:t>
    </dgm:pt>
    <dgm:pt modelId="{6C34ACF5-381C-419D-BD7A-50333A483AC6}">
      <dgm:prSet phldrT="[Text]"/>
      <dgm:spPr/>
      <dgm:t>
        <a:bodyPr/>
        <a:lstStyle/>
        <a:p>
          <a:r>
            <a:rPr lang="id-ID" dirty="0"/>
            <a:t>Pengumuman</a:t>
          </a:r>
          <a:endParaRPr lang="en-US" dirty="0"/>
        </a:p>
      </dgm:t>
    </dgm:pt>
    <dgm:pt modelId="{5E9A2FA4-FEB3-4913-8A7A-A70E94265604}" type="parTrans" cxnId="{C02938EA-D924-4F37-AE0C-8F56CA620205}">
      <dgm:prSet/>
      <dgm:spPr/>
      <dgm:t>
        <a:bodyPr/>
        <a:lstStyle/>
        <a:p>
          <a:endParaRPr lang="en-US"/>
        </a:p>
      </dgm:t>
    </dgm:pt>
    <dgm:pt modelId="{8D83F115-F954-4326-A0CA-AC717CC5A021}" type="sibTrans" cxnId="{C02938EA-D924-4F37-AE0C-8F56CA620205}">
      <dgm:prSet/>
      <dgm:spPr/>
      <dgm:t>
        <a:bodyPr/>
        <a:lstStyle/>
        <a:p>
          <a:endParaRPr lang="en-US"/>
        </a:p>
      </dgm:t>
    </dgm:pt>
    <dgm:pt modelId="{7AF3A336-D8E8-4B48-A7B6-DBB5D079B2DC}">
      <dgm:prSet phldrT="[Text]"/>
      <dgm:spPr/>
      <dgm:t>
        <a:bodyPr/>
        <a:lstStyle/>
        <a:p>
          <a:r>
            <a:rPr lang="id-ID" dirty="0"/>
            <a:t>Daftar Lembaga Penunjang</a:t>
          </a:r>
          <a:endParaRPr lang="en-US" dirty="0"/>
        </a:p>
      </dgm:t>
    </dgm:pt>
    <dgm:pt modelId="{4543AA83-DAEC-4E9C-A207-81F50FBBF9EA}" type="parTrans" cxnId="{67C0EE0A-F1A0-4654-965B-37B52FCC5AE3}">
      <dgm:prSet/>
      <dgm:spPr/>
      <dgm:t>
        <a:bodyPr/>
        <a:lstStyle/>
        <a:p>
          <a:endParaRPr lang="en-US"/>
        </a:p>
      </dgm:t>
    </dgm:pt>
    <dgm:pt modelId="{71DED029-6DD4-4318-AB06-9D5653A94416}" type="sibTrans" cxnId="{67C0EE0A-F1A0-4654-965B-37B52FCC5AE3}">
      <dgm:prSet/>
      <dgm:spPr/>
      <dgm:t>
        <a:bodyPr/>
        <a:lstStyle/>
        <a:p>
          <a:endParaRPr lang="en-US"/>
        </a:p>
      </dgm:t>
    </dgm:pt>
    <dgm:pt modelId="{21E9E519-74C4-43B2-ADA9-366883315EEB}" type="pres">
      <dgm:prSet presAssocID="{15B908F5-A94C-44FA-925C-1265E227E2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9B1A7E-553B-4501-B1F6-FD2C841EF3DF}" type="pres">
      <dgm:prSet presAssocID="{98D0672D-CB76-4DCF-8C56-5475CB4A7409}" presName="centerShape" presStyleLbl="node0" presStyleIdx="0" presStyleCnt="1"/>
      <dgm:spPr/>
      <dgm:t>
        <a:bodyPr/>
        <a:lstStyle/>
        <a:p>
          <a:endParaRPr lang="id-ID"/>
        </a:p>
      </dgm:t>
    </dgm:pt>
    <dgm:pt modelId="{1BD90A22-40A6-414A-BE23-741E53FAFB75}" type="pres">
      <dgm:prSet presAssocID="{F55837F9-F756-462C-A539-3EE1531312CF}" presName="Name9" presStyleLbl="parChTrans1D2" presStyleIdx="0" presStyleCnt="8"/>
      <dgm:spPr/>
      <dgm:t>
        <a:bodyPr/>
        <a:lstStyle/>
        <a:p>
          <a:endParaRPr lang="id-ID"/>
        </a:p>
      </dgm:t>
    </dgm:pt>
    <dgm:pt modelId="{02AF1376-FFB0-4C88-8E79-6F96EEDA62E6}" type="pres">
      <dgm:prSet presAssocID="{F55837F9-F756-462C-A539-3EE1531312CF}" presName="connTx" presStyleLbl="parChTrans1D2" presStyleIdx="0" presStyleCnt="8"/>
      <dgm:spPr/>
      <dgm:t>
        <a:bodyPr/>
        <a:lstStyle/>
        <a:p>
          <a:endParaRPr lang="id-ID"/>
        </a:p>
      </dgm:t>
    </dgm:pt>
    <dgm:pt modelId="{8C8E4B4E-6EC6-4158-9891-182AA1E5C277}" type="pres">
      <dgm:prSet presAssocID="{EFFB8B4E-0FDD-43AD-9B3E-D74EDC3013F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C4ED59-7652-49D1-BEAA-A8177C67067B}" type="pres">
      <dgm:prSet presAssocID="{6396069C-3463-49D2-A6E1-647168FDCDE7}" presName="Name9" presStyleLbl="parChTrans1D2" presStyleIdx="1" presStyleCnt="8"/>
      <dgm:spPr/>
      <dgm:t>
        <a:bodyPr/>
        <a:lstStyle/>
        <a:p>
          <a:endParaRPr lang="id-ID"/>
        </a:p>
      </dgm:t>
    </dgm:pt>
    <dgm:pt modelId="{68FEA385-D41D-4F42-BB2D-34FBD69653B7}" type="pres">
      <dgm:prSet presAssocID="{6396069C-3463-49D2-A6E1-647168FDCDE7}" presName="connTx" presStyleLbl="parChTrans1D2" presStyleIdx="1" presStyleCnt="8"/>
      <dgm:spPr/>
      <dgm:t>
        <a:bodyPr/>
        <a:lstStyle/>
        <a:p>
          <a:endParaRPr lang="id-ID"/>
        </a:p>
      </dgm:t>
    </dgm:pt>
    <dgm:pt modelId="{2405CCB0-A891-4F66-8FCC-050ACA3FF623}" type="pres">
      <dgm:prSet presAssocID="{013EE618-9E13-42BE-B872-5D01F6E32BF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D0EA3E-6FBB-4A6B-99F4-5386FE99A9E6}" type="pres">
      <dgm:prSet presAssocID="{5E9A2FA4-FEB3-4913-8A7A-A70E94265604}" presName="Name9" presStyleLbl="parChTrans1D2" presStyleIdx="2" presStyleCnt="8"/>
      <dgm:spPr/>
      <dgm:t>
        <a:bodyPr/>
        <a:lstStyle/>
        <a:p>
          <a:endParaRPr lang="id-ID"/>
        </a:p>
      </dgm:t>
    </dgm:pt>
    <dgm:pt modelId="{755F0283-767A-44EE-8715-78AF077C8F8B}" type="pres">
      <dgm:prSet presAssocID="{5E9A2FA4-FEB3-4913-8A7A-A70E94265604}" presName="connTx" presStyleLbl="parChTrans1D2" presStyleIdx="2" presStyleCnt="8"/>
      <dgm:spPr/>
      <dgm:t>
        <a:bodyPr/>
        <a:lstStyle/>
        <a:p>
          <a:endParaRPr lang="id-ID"/>
        </a:p>
      </dgm:t>
    </dgm:pt>
    <dgm:pt modelId="{A3011AE8-BAD8-40E5-B5F5-F7B2BAD054C5}" type="pres">
      <dgm:prSet presAssocID="{6C34ACF5-381C-419D-BD7A-50333A483A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B599FA-A260-4408-8EA0-900FAD801076}" type="pres">
      <dgm:prSet presAssocID="{7DFC3BD7-821C-4D53-A3B2-6D2938561BE7}" presName="Name9" presStyleLbl="parChTrans1D2" presStyleIdx="3" presStyleCnt="8"/>
      <dgm:spPr/>
      <dgm:t>
        <a:bodyPr/>
        <a:lstStyle/>
        <a:p>
          <a:endParaRPr lang="id-ID"/>
        </a:p>
      </dgm:t>
    </dgm:pt>
    <dgm:pt modelId="{83FA4941-DF66-492F-9A70-DFDAB54DE7B4}" type="pres">
      <dgm:prSet presAssocID="{7DFC3BD7-821C-4D53-A3B2-6D2938561BE7}" presName="connTx" presStyleLbl="parChTrans1D2" presStyleIdx="3" presStyleCnt="8"/>
      <dgm:spPr/>
      <dgm:t>
        <a:bodyPr/>
        <a:lstStyle/>
        <a:p>
          <a:endParaRPr lang="id-ID"/>
        </a:p>
      </dgm:t>
    </dgm:pt>
    <dgm:pt modelId="{6BDC07C4-639E-40B6-8799-ED1D90E60142}" type="pres">
      <dgm:prSet presAssocID="{560AEC8C-2CA1-42E7-B3E8-D547766D9DB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1BEBCC-6E65-40E6-8C2F-BD1E6F9CAD7B}" type="pres">
      <dgm:prSet presAssocID="{D4F3E328-CE34-4284-B2E4-8C2A3F7200B3}" presName="Name9" presStyleLbl="parChTrans1D2" presStyleIdx="4" presStyleCnt="8"/>
      <dgm:spPr/>
      <dgm:t>
        <a:bodyPr/>
        <a:lstStyle/>
        <a:p>
          <a:endParaRPr lang="id-ID"/>
        </a:p>
      </dgm:t>
    </dgm:pt>
    <dgm:pt modelId="{3F7C7B8C-354D-4193-A573-25DE1E6E6C05}" type="pres">
      <dgm:prSet presAssocID="{D4F3E328-CE34-4284-B2E4-8C2A3F7200B3}" presName="connTx" presStyleLbl="parChTrans1D2" presStyleIdx="4" presStyleCnt="8"/>
      <dgm:spPr/>
      <dgm:t>
        <a:bodyPr/>
        <a:lstStyle/>
        <a:p>
          <a:endParaRPr lang="id-ID"/>
        </a:p>
      </dgm:t>
    </dgm:pt>
    <dgm:pt modelId="{88DC4C2D-EE0A-46D9-AE10-8FCB329B3107}" type="pres">
      <dgm:prSet presAssocID="{00C572D9-297E-4E95-B3CB-D932515D2F0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CA5FAB-A74A-4E3D-BB8F-7196C06E1D5B}" type="pres">
      <dgm:prSet presAssocID="{36D6C06E-1EA9-4CD3-B12E-D8D7173B4AB4}" presName="Name9" presStyleLbl="parChTrans1D2" presStyleIdx="5" presStyleCnt="8"/>
      <dgm:spPr/>
      <dgm:t>
        <a:bodyPr/>
        <a:lstStyle/>
        <a:p>
          <a:endParaRPr lang="id-ID"/>
        </a:p>
      </dgm:t>
    </dgm:pt>
    <dgm:pt modelId="{ED249D8B-C93A-473F-B73D-26ED1974C113}" type="pres">
      <dgm:prSet presAssocID="{36D6C06E-1EA9-4CD3-B12E-D8D7173B4AB4}" presName="connTx" presStyleLbl="parChTrans1D2" presStyleIdx="5" presStyleCnt="8"/>
      <dgm:spPr/>
      <dgm:t>
        <a:bodyPr/>
        <a:lstStyle/>
        <a:p>
          <a:endParaRPr lang="id-ID"/>
        </a:p>
      </dgm:t>
    </dgm:pt>
    <dgm:pt modelId="{EA7C91FA-F703-4C4B-98A3-B92FCF8EBCD2}" type="pres">
      <dgm:prSet presAssocID="{A58BCA97-BD9A-4D8C-B5C3-5026A393B85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723DA5-E696-4416-A320-D5BDB3EF4908}" type="pres">
      <dgm:prSet presAssocID="{A37175BA-D32A-4265-9482-E6BDE4574743}" presName="Name9" presStyleLbl="parChTrans1D2" presStyleIdx="6" presStyleCnt="8"/>
      <dgm:spPr/>
      <dgm:t>
        <a:bodyPr/>
        <a:lstStyle/>
        <a:p>
          <a:endParaRPr lang="id-ID"/>
        </a:p>
      </dgm:t>
    </dgm:pt>
    <dgm:pt modelId="{D70D6F45-5320-41F3-AE93-19D71481CCA0}" type="pres">
      <dgm:prSet presAssocID="{A37175BA-D32A-4265-9482-E6BDE4574743}" presName="connTx" presStyleLbl="parChTrans1D2" presStyleIdx="6" presStyleCnt="8"/>
      <dgm:spPr/>
      <dgm:t>
        <a:bodyPr/>
        <a:lstStyle/>
        <a:p>
          <a:endParaRPr lang="id-ID"/>
        </a:p>
      </dgm:t>
    </dgm:pt>
    <dgm:pt modelId="{9066EB37-5963-41F1-9FB5-FE847132AE60}" type="pres">
      <dgm:prSet presAssocID="{0380A54C-23EA-4EE4-997C-5AC2DD90C95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A5C654-3C75-4260-B519-A99B9B666601}" type="pres">
      <dgm:prSet presAssocID="{4543AA83-DAEC-4E9C-A207-81F50FBBF9EA}" presName="Name9" presStyleLbl="parChTrans1D2" presStyleIdx="7" presStyleCnt="8"/>
      <dgm:spPr/>
      <dgm:t>
        <a:bodyPr/>
        <a:lstStyle/>
        <a:p>
          <a:endParaRPr lang="id-ID"/>
        </a:p>
      </dgm:t>
    </dgm:pt>
    <dgm:pt modelId="{BEDBC8DC-1F57-4D10-9C55-E92D3ED94F50}" type="pres">
      <dgm:prSet presAssocID="{4543AA83-DAEC-4E9C-A207-81F50FBBF9EA}" presName="connTx" presStyleLbl="parChTrans1D2" presStyleIdx="7" presStyleCnt="8"/>
      <dgm:spPr/>
      <dgm:t>
        <a:bodyPr/>
        <a:lstStyle/>
        <a:p>
          <a:endParaRPr lang="id-ID"/>
        </a:p>
      </dgm:t>
    </dgm:pt>
    <dgm:pt modelId="{EACB9E85-89A6-449F-BD30-E20810F55630}" type="pres">
      <dgm:prSet presAssocID="{7AF3A336-D8E8-4B48-A7B6-DBB5D079B2D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DC19C4-F59F-487E-BC3B-5677F32BA7A7}" srcId="{98D0672D-CB76-4DCF-8C56-5475CB4A7409}" destId="{A58BCA97-BD9A-4D8C-B5C3-5026A393B859}" srcOrd="5" destOrd="0" parTransId="{36D6C06E-1EA9-4CD3-B12E-D8D7173B4AB4}" sibTransId="{1F58E25B-BF26-4D6C-97A2-F18A1628C0ED}"/>
    <dgm:cxn modelId="{9EAECD21-7A6C-4911-AB6D-B78B99F0942A}" type="presOf" srcId="{6C34ACF5-381C-419D-BD7A-50333A483AC6}" destId="{A3011AE8-BAD8-40E5-B5F5-F7B2BAD054C5}" srcOrd="0" destOrd="0" presId="urn:microsoft.com/office/officeart/2005/8/layout/radial1"/>
    <dgm:cxn modelId="{1D924CE3-8605-4A3E-ACCA-F4CE4A684D23}" type="presOf" srcId="{D4F3E328-CE34-4284-B2E4-8C2A3F7200B3}" destId="{3F7C7B8C-354D-4193-A573-25DE1E6E6C05}" srcOrd="1" destOrd="0" presId="urn:microsoft.com/office/officeart/2005/8/layout/radial1"/>
    <dgm:cxn modelId="{781258D9-5732-47FE-9AAD-5815DBB80279}" type="presOf" srcId="{560AEC8C-2CA1-42E7-B3E8-D547766D9DB7}" destId="{6BDC07C4-639E-40B6-8799-ED1D90E60142}" srcOrd="0" destOrd="0" presId="urn:microsoft.com/office/officeart/2005/8/layout/radial1"/>
    <dgm:cxn modelId="{CBB46E95-DF1C-40D2-A6C0-0BC28BEF01DE}" type="presOf" srcId="{013EE618-9E13-42BE-B872-5D01F6E32BF1}" destId="{2405CCB0-A891-4F66-8FCC-050ACA3FF623}" srcOrd="0" destOrd="0" presId="urn:microsoft.com/office/officeart/2005/8/layout/radial1"/>
    <dgm:cxn modelId="{A10A2890-F34D-4F34-8930-13CE3ED8D5DA}" srcId="{98D0672D-CB76-4DCF-8C56-5475CB4A7409}" destId="{00C572D9-297E-4E95-B3CB-D932515D2F00}" srcOrd="4" destOrd="0" parTransId="{D4F3E328-CE34-4284-B2E4-8C2A3F7200B3}" sibTransId="{14EF1B02-750D-477A-B264-D64BB10C5B83}"/>
    <dgm:cxn modelId="{91D149C2-3BFA-4953-AEEC-06D25F58C14E}" type="presOf" srcId="{A37175BA-D32A-4265-9482-E6BDE4574743}" destId="{2F723DA5-E696-4416-A320-D5BDB3EF4908}" srcOrd="0" destOrd="0" presId="urn:microsoft.com/office/officeart/2005/8/layout/radial1"/>
    <dgm:cxn modelId="{48F1923B-0F4E-48C2-AAA3-3472CA53F8AC}" srcId="{15B908F5-A94C-44FA-925C-1265E227E2D3}" destId="{98D0672D-CB76-4DCF-8C56-5475CB4A7409}" srcOrd="0" destOrd="0" parTransId="{369E2389-9D9F-4C50-9136-AD54CE309B98}" sibTransId="{23A517A3-B6B5-4382-9B9B-4185F8387A04}"/>
    <dgm:cxn modelId="{B7003607-99B7-4292-B14A-D8A8FE90A6A6}" type="presOf" srcId="{7DFC3BD7-821C-4D53-A3B2-6D2938561BE7}" destId="{83FA4941-DF66-492F-9A70-DFDAB54DE7B4}" srcOrd="1" destOrd="0" presId="urn:microsoft.com/office/officeart/2005/8/layout/radial1"/>
    <dgm:cxn modelId="{0F7CD391-34D9-4F17-A048-68CB177E62AC}" type="presOf" srcId="{7AF3A336-D8E8-4B48-A7B6-DBB5D079B2DC}" destId="{EACB9E85-89A6-449F-BD30-E20810F55630}" srcOrd="0" destOrd="0" presId="urn:microsoft.com/office/officeart/2005/8/layout/radial1"/>
    <dgm:cxn modelId="{7C1F3BD6-8D23-4722-AAE4-F174DD8F810C}" type="presOf" srcId="{F55837F9-F756-462C-A539-3EE1531312CF}" destId="{1BD90A22-40A6-414A-BE23-741E53FAFB75}" srcOrd="0" destOrd="0" presId="urn:microsoft.com/office/officeart/2005/8/layout/radial1"/>
    <dgm:cxn modelId="{5D3FBD13-A66F-465B-9D58-1FD443F0718B}" srcId="{98D0672D-CB76-4DCF-8C56-5475CB4A7409}" destId="{013EE618-9E13-42BE-B872-5D01F6E32BF1}" srcOrd="1" destOrd="0" parTransId="{6396069C-3463-49D2-A6E1-647168FDCDE7}" sibTransId="{BD79AD26-DE02-44F3-A91A-8C64917F8A05}"/>
    <dgm:cxn modelId="{EB69ACC9-4668-4008-8F56-F0559B3EB68C}" type="presOf" srcId="{15B908F5-A94C-44FA-925C-1265E227E2D3}" destId="{21E9E519-74C4-43B2-ADA9-366883315EEB}" srcOrd="0" destOrd="0" presId="urn:microsoft.com/office/officeart/2005/8/layout/radial1"/>
    <dgm:cxn modelId="{B6878AAF-A0E4-4691-89CC-DFAC99CB4510}" type="presOf" srcId="{A37175BA-D32A-4265-9482-E6BDE4574743}" destId="{D70D6F45-5320-41F3-AE93-19D71481CCA0}" srcOrd="1" destOrd="0" presId="urn:microsoft.com/office/officeart/2005/8/layout/radial1"/>
    <dgm:cxn modelId="{7BB1FD16-925F-4810-88DB-7B574EC6AD83}" type="presOf" srcId="{7DFC3BD7-821C-4D53-A3B2-6D2938561BE7}" destId="{5EB599FA-A260-4408-8EA0-900FAD801076}" srcOrd="0" destOrd="0" presId="urn:microsoft.com/office/officeart/2005/8/layout/radial1"/>
    <dgm:cxn modelId="{AAFB6ACA-7ACF-4B4B-ADAF-501C5C667D9A}" type="presOf" srcId="{EFFB8B4E-0FDD-43AD-9B3E-D74EDC3013F2}" destId="{8C8E4B4E-6EC6-4158-9891-182AA1E5C277}" srcOrd="0" destOrd="0" presId="urn:microsoft.com/office/officeart/2005/8/layout/radial1"/>
    <dgm:cxn modelId="{67C0EE0A-F1A0-4654-965B-37B52FCC5AE3}" srcId="{98D0672D-CB76-4DCF-8C56-5475CB4A7409}" destId="{7AF3A336-D8E8-4B48-A7B6-DBB5D079B2DC}" srcOrd="7" destOrd="0" parTransId="{4543AA83-DAEC-4E9C-A207-81F50FBBF9EA}" sibTransId="{71DED029-6DD4-4318-AB06-9D5653A94416}"/>
    <dgm:cxn modelId="{CA32C00C-FD43-4AF4-B422-34B78E77D1D9}" type="presOf" srcId="{5E9A2FA4-FEB3-4913-8A7A-A70E94265604}" destId="{50D0EA3E-6FBB-4A6B-99F4-5386FE99A9E6}" srcOrd="0" destOrd="0" presId="urn:microsoft.com/office/officeart/2005/8/layout/radial1"/>
    <dgm:cxn modelId="{032C5E18-7B14-4315-8AF7-DBAA1047F4FB}" type="presOf" srcId="{4543AA83-DAEC-4E9C-A207-81F50FBBF9EA}" destId="{BEDBC8DC-1F57-4D10-9C55-E92D3ED94F50}" srcOrd="1" destOrd="0" presId="urn:microsoft.com/office/officeart/2005/8/layout/radial1"/>
    <dgm:cxn modelId="{E7E909FF-7BC0-4091-A6E3-1F25FBF13EF3}" type="presOf" srcId="{F55837F9-F756-462C-A539-3EE1531312CF}" destId="{02AF1376-FFB0-4C88-8E79-6F96EEDA62E6}" srcOrd="1" destOrd="0" presId="urn:microsoft.com/office/officeart/2005/8/layout/radial1"/>
    <dgm:cxn modelId="{A98AFCDC-7141-4B84-A4FC-4C8A4C08F178}" type="presOf" srcId="{98D0672D-CB76-4DCF-8C56-5475CB4A7409}" destId="{B69B1A7E-553B-4501-B1F6-FD2C841EF3DF}" srcOrd="0" destOrd="0" presId="urn:microsoft.com/office/officeart/2005/8/layout/radial1"/>
    <dgm:cxn modelId="{97BB114D-E0D5-4835-BBCC-02CC60439C95}" type="presOf" srcId="{D4F3E328-CE34-4284-B2E4-8C2A3F7200B3}" destId="{5B1BEBCC-6E65-40E6-8C2F-BD1E6F9CAD7B}" srcOrd="0" destOrd="0" presId="urn:microsoft.com/office/officeart/2005/8/layout/radial1"/>
    <dgm:cxn modelId="{A977F056-29B5-4AB9-90B2-27B35D723FAE}" type="presOf" srcId="{A58BCA97-BD9A-4D8C-B5C3-5026A393B859}" destId="{EA7C91FA-F703-4C4B-98A3-B92FCF8EBCD2}" srcOrd="0" destOrd="0" presId="urn:microsoft.com/office/officeart/2005/8/layout/radial1"/>
    <dgm:cxn modelId="{74343FB5-E1EB-410F-91C2-20D818A6CC84}" type="presOf" srcId="{36D6C06E-1EA9-4CD3-B12E-D8D7173B4AB4}" destId="{10CA5FAB-A74A-4E3D-BB8F-7196C06E1D5B}" srcOrd="0" destOrd="0" presId="urn:microsoft.com/office/officeart/2005/8/layout/radial1"/>
    <dgm:cxn modelId="{D08197CB-D74C-4FEA-8A32-39C9F6803CF8}" type="presOf" srcId="{4543AA83-DAEC-4E9C-A207-81F50FBBF9EA}" destId="{7DA5C654-3C75-4260-B519-A99B9B666601}" srcOrd="0" destOrd="0" presId="urn:microsoft.com/office/officeart/2005/8/layout/radial1"/>
    <dgm:cxn modelId="{6AFA86F2-3FE5-4475-8372-9C33917CB214}" type="presOf" srcId="{0380A54C-23EA-4EE4-997C-5AC2DD90C95F}" destId="{9066EB37-5963-41F1-9FB5-FE847132AE60}" srcOrd="0" destOrd="0" presId="urn:microsoft.com/office/officeart/2005/8/layout/radial1"/>
    <dgm:cxn modelId="{DC95EA01-0D28-4A40-A937-546AD9686C4B}" srcId="{98D0672D-CB76-4DCF-8C56-5475CB4A7409}" destId="{EFFB8B4E-0FDD-43AD-9B3E-D74EDC3013F2}" srcOrd="0" destOrd="0" parTransId="{F55837F9-F756-462C-A539-3EE1531312CF}" sibTransId="{A567F382-AC82-42E6-8359-9F820F8DA46F}"/>
    <dgm:cxn modelId="{2B19B9FC-AFAB-4A8E-B680-A86A79B6A842}" srcId="{98D0672D-CB76-4DCF-8C56-5475CB4A7409}" destId="{0380A54C-23EA-4EE4-997C-5AC2DD90C95F}" srcOrd="6" destOrd="0" parTransId="{A37175BA-D32A-4265-9482-E6BDE4574743}" sibTransId="{27544620-3F3C-4FC6-BCED-615A50B95403}"/>
    <dgm:cxn modelId="{C02938EA-D924-4F37-AE0C-8F56CA620205}" srcId="{98D0672D-CB76-4DCF-8C56-5475CB4A7409}" destId="{6C34ACF5-381C-419D-BD7A-50333A483AC6}" srcOrd="2" destOrd="0" parTransId="{5E9A2FA4-FEB3-4913-8A7A-A70E94265604}" sibTransId="{8D83F115-F954-4326-A0CA-AC717CC5A021}"/>
    <dgm:cxn modelId="{615BFFA3-9D5E-4688-9C08-A8899F60A7AC}" srcId="{98D0672D-CB76-4DCF-8C56-5475CB4A7409}" destId="{560AEC8C-2CA1-42E7-B3E8-D547766D9DB7}" srcOrd="3" destOrd="0" parTransId="{7DFC3BD7-821C-4D53-A3B2-6D2938561BE7}" sibTransId="{F49B0BA3-9696-4D90-A557-F11897731878}"/>
    <dgm:cxn modelId="{498F5959-A23C-4B69-B35F-D60F352D2913}" type="presOf" srcId="{36D6C06E-1EA9-4CD3-B12E-D8D7173B4AB4}" destId="{ED249D8B-C93A-473F-B73D-26ED1974C113}" srcOrd="1" destOrd="0" presId="urn:microsoft.com/office/officeart/2005/8/layout/radial1"/>
    <dgm:cxn modelId="{4C3DA485-F1F8-472E-8AC5-54C1C1F5E214}" type="presOf" srcId="{5E9A2FA4-FEB3-4913-8A7A-A70E94265604}" destId="{755F0283-767A-44EE-8715-78AF077C8F8B}" srcOrd="1" destOrd="0" presId="urn:microsoft.com/office/officeart/2005/8/layout/radial1"/>
    <dgm:cxn modelId="{7AACFD7A-D295-44DE-9BC2-052C95955417}" type="presOf" srcId="{6396069C-3463-49D2-A6E1-647168FDCDE7}" destId="{68FEA385-D41D-4F42-BB2D-34FBD69653B7}" srcOrd="1" destOrd="0" presId="urn:microsoft.com/office/officeart/2005/8/layout/radial1"/>
    <dgm:cxn modelId="{C9B93B53-1AF8-4A51-AD22-CA912307BD5A}" type="presOf" srcId="{6396069C-3463-49D2-A6E1-647168FDCDE7}" destId="{FFC4ED59-7652-49D1-BEAA-A8177C67067B}" srcOrd="0" destOrd="0" presId="urn:microsoft.com/office/officeart/2005/8/layout/radial1"/>
    <dgm:cxn modelId="{B8F2EBDA-74EE-402E-B800-79DE9CA5EB30}" type="presOf" srcId="{00C572D9-297E-4E95-B3CB-D932515D2F00}" destId="{88DC4C2D-EE0A-46D9-AE10-8FCB329B3107}" srcOrd="0" destOrd="0" presId="urn:microsoft.com/office/officeart/2005/8/layout/radial1"/>
    <dgm:cxn modelId="{837EC9D8-6711-4965-A9E9-4E0BE8DF39C8}" type="presParOf" srcId="{21E9E519-74C4-43B2-ADA9-366883315EEB}" destId="{B69B1A7E-553B-4501-B1F6-FD2C841EF3DF}" srcOrd="0" destOrd="0" presId="urn:microsoft.com/office/officeart/2005/8/layout/radial1"/>
    <dgm:cxn modelId="{C854F002-141D-4862-AB81-6AF997E5A8B3}" type="presParOf" srcId="{21E9E519-74C4-43B2-ADA9-366883315EEB}" destId="{1BD90A22-40A6-414A-BE23-741E53FAFB75}" srcOrd="1" destOrd="0" presId="urn:microsoft.com/office/officeart/2005/8/layout/radial1"/>
    <dgm:cxn modelId="{2B506C99-2A1C-4918-9A17-1B12DF64566E}" type="presParOf" srcId="{1BD90A22-40A6-414A-BE23-741E53FAFB75}" destId="{02AF1376-FFB0-4C88-8E79-6F96EEDA62E6}" srcOrd="0" destOrd="0" presId="urn:microsoft.com/office/officeart/2005/8/layout/radial1"/>
    <dgm:cxn modelId="{3C6D1646-59BB-4811-8D69-E0D035F373DC}" type="presParOf" srcId="{21E9E519-74C4-43B2-ADA9-366883315EEB}" destId="{8C8E4B4E-6EC6-4158-9891-182AA1E5C277}" srcOrd="2" destOrd="0" presId="urn:microsoft.com/office/officeart/2005/8/layout/radial1"/>
    <dgm:cxn modelId="{9AA5BB7F-581B-43C5-8466-4FEAE864AEAE}" type="presParOf" srcId="{21E9E519-74C4-43B2-ADA9-366883315EEB}" destId="{FFC4ED59-7652-49D1-BEAA-A8177C67067B}" srcOrd="3" destOrd="0" presId="urn:microsoft.com/office/officeart/2005/8/layout/radial1"/>
    <dgm:cxn modelId="{F866A64A-C39C-4D45-8476-BA4B6B3FD19F}" type="presParOf" srcId="{FFC4ED59-7652-49D1-BEAA-A8177C67067B}" destId="{68FEA385-D41D-4F42-BB2D-34FBD69653B7}" srcOrd="0" destOrd="0" presId="urn:microsoft.com/office/officeart/2005/8/layout/radial1"/>
    <dgm:cxn modelId="{83C3936B-F9D7-4B89-9168-EADEB745CDF6}" type="presParOf" srcId="{21E9E519-74C4-43B2-ADA9-366883315EEB}" destId="{2405CCB0-A891-4F66-8FCC-050ACA3FF623}" srcOrd="4" destOrd="0" presId="urn:microsoft.com/office/officeart/2005/8/layout/radial1"/>
    <dgm:cxn modelId="{8DEE6A0A-D35F-443C-AB2D-CA36CF034D9C}" type="presParOf" srcId="{21E9E519-74C4-43B2-ADA9-366883315EEB}" destId="{50D0EA3E-6FBB-4A6B-99F4-5386FE99A9E6}" srcOrd="5" destOrd="0" presId="urn:microsoft.com/office/officeart/2005/8/layout/radial1"/>
    <dgm:cxn modelId="{167C1DD6-089F-41EE-BD36-027DD3800D41}" type="presParOf" srcId="{50D0EA3E-6FBB-4A6B-99F4-5386FE99A9E6}" destId="{755F0283-767A-44EE-8715-78AF077C8F8B}" srcOrd="0" destOrd="0" presId="urn:microsoft.com/office/officeart/2005/8/layout/radial1"/>
    <dgm:cxn modelId="{DE7340FD-11EE-45F2-BFD2-4D7D0268C9A7}" type="presParOf" srcId="{21E9E519-74C4-43B2-ADA9-366883315EEB}" destId="{A3011AE8-BAD8-40E5-B5F5-F7B2BAD054C5}" srcOrd="6" destOrd="0" presId="urn:microsoft.com/office/officeart/2005/8/layout/radial1"/>
    <dgm:cxn modelId="{6F0AEC45-314E-455B-9E0E-2156C4C583F9}" type="presParOf" srcId="{21E9E519-74C4-43B2-ADA9-366883315EEB}" destId="{5EB599FA-A260-4408-8EA0-900FAD801076}" srcOrd="7" destOrd="0" presId="urn:microsoft.com/office/officeart/2005/8/layout/radial1"/>
    <dgm:cxn modelId="{11059DB8-5225-40F4-A3A1-E15236028BCA}" type="presParOf" srcId="{5EB599FA-A260-4408-8EA0-900FAD801076}" destId="{83FA4941-DF66-492F-9A70-DFDAB54DE7B4}" srcOrd="0" destOrd="0" presId="urn:microsoft.com/office/officeart/2005/8/layout/radial1"/>
    <dgm:cxn modelId="{EFEE9BD8-ABA2-4193-99C6-7CE29E17BC4B}" type="presParOf" srcId="{21E9E519-74C4-43B2-ADA9-366883315EEB}" destId="{6BDC07C4-639E-40B6-8799-ED1D90E60142}" srcOrd="8" destOrd="0" presId="urn:microsoft.com/office/officeart/2005/8/layout/radial1"/>
    <dgm:cxn modelId="{DC65F010-17B7-43F1-A35B-7838F7E7B3DC}" type="presParOf" srcId="{21E9E519-74C4-43B2-ADA9-366883315EEB}" destId="{5B1BEBCC-6E65-40E6-8C2F-BD1E6F9CAD7B}" srcOrd="9" destOrd="0" presId="urn:microsoft.com/office/officeart/2005/8/layout/radial1"/>
    <dgm:cxn modelId="{1B3D7AA8-2BD9-453A-9378-4F896FC18014}" type="presParOf" srcId="{5B1BEBCC-6E65-40E6-8C2F-BD1E6F9CAD7B}" destId="{3F7C7B8C-354D-4193-A573-25DE1E6E6C05}" srcOrd="0" destOrd="0" presId="urn:microsoft.com/office/officeart/2005/8/layout/radial1"/>
    <dgm:cxn modelId="{27C3A634-F4AD-4AD6-8DAE-19FDED1AB4A6}" type="presParOf" srcId="{21E9E519-74C4-43B2-ADA9-366883315EEB}" destId="{88DC4C2D-EE0A-46D9-AE10-8FCB329B3107}" srcOrd="10" destOrd="0" presId="urn:microsoft.com/office/officeart/2005/8/layout/radial1"/>
    <dgm:cxn modelId="{AE9108A6-A4D2-47EE-BB17-71E9BCEF63F2}" type="presParOf" srcId="{21E9E519-74C4-43B2-ADA9-366883315EEB}" destId="{10CA5FAB-A74A-4E3D-BB8F-7196C06E1D5B}" srcOrd="11" destOrd="0" presId="urn:microsoft.com/office/officeart/2005/8/layout/radial1"/>
    <dgm:cxn modelId="{DF9A0EE7-7448-4C97-A449-ABC7121135B6}" type="presParOf" srcId="{10CA5FAB-A74A-4E3D-BB8F-7196C06E1D5B}" destId="{ED249D8B-C93A-473F-B73D-26ED1974C113}" srcOrd="0" destOrd="0" presId="urn:microsoft.com/office/officeart/2005/8/layout/radial1"/>
    <dgm:cxn modelId="{C29AF443-D1CB-4038-AA93-DFB8F94FA02D}" type="presParOf" srcId="{21E9E519-74C4-43B2-ADA9-366883315EEB}" destId="{EA7C91FA-F703-4C4B-98A3-B92FCF8EBCD2}" srcOrd="12" destOrd="0" presId="urn:microsoft.com/office/officeart/2005/8/layout/radial1"/>
    <dgm:cxn modelId="{2958171C-2465-40AB-9ED7-C75298810493}" type="presParOf" srcId="{21E9E519-74C4-43B2-ADA9-366883315EEB}" destId="{2F723DA5-E696-4416-A320-D5BDB3EF4908}" srcOrd="13" destOrd="0" presId="urn:microsoft.com/office/officeart/2005/8/layout/radial1"/>
    <dgm:cxn modelId="{65CF81BF-256E-41C6-B51B-F96941767289}" type="presParOf" srcId="{2F723DA5-E696-4416-A320-D5BDB3EF4908}" destId="{D70D6F45-5320-41F3-AE93-19D71481CCA0}" srcOrd="0" destOrd="0" presId="urn:microsoft.com/office/officeart/2005/8/layout/radial1"/>
    <dgm:cxn modelId="{2DE2BB06-DC71-4325-8ADE-1934CB0A2D72}" type="presParOf" srcId="{21E9E519-74C4-43B2-ADA9-366883315EEB}" destId="{9066EB37-5963-41F1-9FB5-FE847132AE60}" srcOrd="14" destOrd="0" presId="urn:microsoft.com/office/officeart/2005/8/layout/radial1"/>
    <dgm:cxn modelId="{B2DD37A9-F314-4F85-95C0-C118C0466469}" type="presParOf" srcId="{21E9E519-74C4-43B2-ADA9-366883315EEB}" destId="{7DA5C654-3C75-4260-B519-A99B9B666601}" srcOrd="15" destOrd="0" presId="urn:microsoft.com/office/officeart/2005/8/layout/radial1"/>
    <dgm:cxn modelId="{2EE04EB5-7671-47FB-B3E4-F47D037D8D5D}" type="presParOf" srcId="{7DA5C654-3C75-4260-B519-A99B9B666601}" destId="{BEDBC8DC-1F57-4D10-9C55-E92D3ED94F50}" srcOrd="0" destOrd="0" presId="urn:microsoft.com/office/officeart/2005/8/layout/radial1"/>
    <dgm:cxn modelId="{595D645B-3AA4-463C-9785-4E0A9B2C653A}" type="presParOf" srcId="{21E9E519-74C4-43B2-ADA9-366883315EEB}" destId="{EACB9E85-89A6-449F-BD30-E20810F5563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13573-E01F-4CDA-9E88-EB498176058E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A0D260-FA0F-47D9-AA37-4CFC3051A8DD}">
      <dgm:prSet phldrT="[Text]"/>
      <dgm:spPr/>
      <dgm:t>
        <a:bodyPr/>
        <a:lstStyle/>
        <a:p>
          <a:r>
            <a:rPr lang="id-ID" dirty="0"/>
            <a:t>Koleksi Buku</a:t>
          </a:r>
          <a:endParaRPr lang="en-US" dirty="0"/>
        </a:p>
      </dgm:t>
    </dgm:pt>
    <dgm:pt modelId="{A35C67AF-F9AB-46A3-9EF5-3C102D4E1887}" type="parTrans" cxnId="{14DD5C4B-20A0-4C7D-88AB-4430F29D6C10}">
      <dgm:prSet/>
      <dgm:spPr/>
      <dgm:t>
        <a:bodyPr/>
        <a:lstStyle/>
        <a:p>
          <a:endParaRPr lang="en-US"/>
        </a:p>
      </dgm:t>
    </dgm:pt>
    <dgm:pt modelId="{4B81698B-67AB-4B9E-B03F-A52879564366}" type="sibTrans" cxnId="{14DD5C4B-20A0-4C7D-88AB-4430F29D6C10}">
      <dgm:prSet/>
      <dgm:spPr/>
      <dgm:t>
        <a:bodyPr/>
        <a:lstStyle/>
        <a:p>
          <a:endParaRPr lang="en-US"/>
        </a:p>
      </dgm:t>
    </dgm:pt>
    <dgm:pt modelId="{F9B2BC7C-4DBF-43A7-A2FF-17BDEF9ABC02}">
      <dgm:prSet phldrT="[Text]"/>
      <dgm:spPr/>
      <dgm:t>
        <a:bodyPr/>
        <a:lstStyle/>
        <a:p>
          <a:r>
            <a:rPr lang="id-ID" dirty="0" err="1"/>
            <a:t>ePustaka</a:t>
          </a:r>
          <a:endParaRPr lang="en-US" dirty="0"/>
        </a:p>
      </dgm:t>
    </dgm:pt>
    <dgm:pt modelId="{BE5FD1B6-C052-48AC-9C99-9E678E83F9CA}" type="parTrans" cxnId="{D27EB4F2-379A-41A0-B34C-9DD45B4655E9}">
      <dgm:prSet/>
      <dgm:spPr/>
      <dgm:t>
        <a:bodyPr/>
        <a:lstStyle/>
        <a:p>
          <a:endParaRPr lang="en-US"/>
        </a:p>
      </dgm:t>
    </dgm:pt>
    <dgm:pt modelId="{9621470F-73E0-4D16-B657-F9480216572E}" type="sibTrans" cxnId="{D27EB4F2-379A-41A0-B34C-9DD45B4655E9}">
      <dgm:prSet/>
      <dgm:spPr/>
      <dgm:t>
        <a:bodyPr/>
        <a:lstStyle/>
        <a:p>
          <a:endParaRPr lang="en-US"/>
        </a:p>
      </dgm:t>
    </dgm:pt>
    <dgm:pt modelId="{1C4978AC-9E5A-45AF-8666-16EF04B2B8CF}">
      <dgm:prSet phldrT="[Text]"/>
      <dgm:spPr/>
      <dgm:t>
        <a:bodyPr/>
        <a:lstStyle/>
        <a:p>
          <a:r>
            <a:rPr lang="id-ID" dirty="0" err="1"/>
            <a:t>eReader</a:t>
          </a:r>
          <a:endParaRPr lang="en-US" dirty="0"/>
        </a:p>
      </dgm:t>
    </dgm:pt>
    <dgm:pt modelId="{F71EDD0D-55D3-4830-9375-E4284678EABB}" type="parTrans" cxnId="{DBD9E71B-E589-4627-B10A-EA581C6EBA46}">
      <dgm:prSet/>
      <dgm:spPr/>
      <dgm:t>
        <a:bodyPr/>
        <a:lstStyle/>
        <a:p>
          <a:endParaRPr lang="en-US"/>
        </a:p>
      </dgm:t>
    </dgm:pt>
    <dgm:pt modelId="{B8BAE953-ED7E-44D8-A72D-E95CB5955EBA}" type="sibTrans" cxnId="{DBD9E71B-E589-4627-B10A-EA581C6EBA46}">
      <dgm:prSet/>
      <dgm:spPr/>
      <dgm:t>
        <a:bodyPr/>
        <a:lstStyle/>
        <a:p>
          <a:endParaRPr lang="en-US"/>
        </a:p>
      </dgm:t>
    </dgm:pt>
    <dgm:pt modelId="{8FB31605-C3D6-4C5F-AC13-0AE75C43ADAD}">
      <dgm:prSet phldrT="[Text]"/>
      <dgm:spPr/>
      <dgm:t>
        <a:bodyPr/>
        <a:lstStyle/>
        <a:p>
          <a:r>
            <a:rPr lang="id-ID" dirty="0"/>
            <a:t>Rak Buku</a:t>
          </a:r>
          <a:endParaRPr lang="en-US" dirty="0"/>
        </a:p>
      </dgm:t>
    </dgm:pt>
    <dgm:pt modelId="{4332FE9D-99AC-4094-BC58-B609B3D121F9}" type="parTrans" cxnId="{3602D116-0927-47B9-8B4A-61816B225CB1}">
      <dgm:prSet/>
      <dgm:spPr/>
      <dgm:t>
        <a:bodyPr/>
        <a:lstStyle/>
        <a:p>
          <a:endParaRPr lang="en-US"/>
        </a:p>
      </dgm:t>
    </dgm:pt>
    <dgm:pt modelId="{A92C0A00-09C9-41EA-8973-4084759C33AF}" type="sibTrans" cxnId="{3602D116-0927-47B9-8B4A-61816B225CB1}">
      <dgm:prSet/>
      <dgm:spPr/>
      <dgm:t>
        <a:bodyPr/>
        <a:lstStyle/>
        <a:p>
          <a:endParaRPr lang="en-US"/>
        </a:p>
      </dgm:t>
    </dgm:pt>
    <dgm:pt modelId="{D52D5E00-1433-465A-A7A1-BC668896875C}">
      <dgm:prSet phldrT="[Text]"/>
      <dgm:spPr/>
      <dgm:t>
        <a:bodyPr/>
        <a:lstStyle/>
        <a:p>
          <a:r>
            <a:rPr lang="id-ID" dirty="0"/>
            <a:t>339 eksemplar</a:t>
          </a:r>
          <a:endParaRPr lang="en-US" dirty="0"/>
        </a:p>
      </dgm:t>
    </dgm:pt>
    <dgm:pt modelId="{B4DA858C-EFB1-480D-8DE2-C4427A4158B4}" type="parTrans" cxnId="{43FAE608-73E2-44A9-90AF-EDD5E18EDE8B}">
      <dgm:prSet/>
      <dgm:spPr/>
      <dgm:t>
        <a:bodyPr/>
        <a:lstStyle/>
        <a:p>
          <a:endParaRPr lang="en-US"/>
        </a:p>
      </dgm:t>
    </dgm:pt>
    <dgm:pt modelId="{5300DABB-9FCB-4FF3-A201-597233E44A31}" type="sibTrans" cxnId="{43FAE608-73E2-44A9-90AF-EDD5E18EDE8B}">
      <dgm:prSet/>
      <dgm:spPr/>
      <dgm:t>
        <a:bodyPr/>
        <a:lstStyle/>
        <a:p>
          <a:endParaRPr lang="en-US"/>
        </a:p>
      </dgm:t>
    </dgm:pt>
    <dgm:pt modelId="{6271A9D2-8DBB-45D7-8783-82951EA00455}">
      <dgm:prSet phldrT="[Text]"/>
      <dgm:spPr/>
      <dgm:t>
        <a:bodyPr/>
        <a:lstStyle/>
        <a:p>
          <a:r>
            <a:rPr lang="id-ID" dirty="0"/>
            <a:t>214 judul</a:t>
          </a:r>
          <a:endParaRPr lang="en-US" dirty="0"/>
        </a:p>
      </dgm:t>
    </dgm:pt>
    <dgm:pt modelId="{66797520-3185-47C5-9198-B47A0B2765E7}" type="parTrans" cxnId="{7FF80166-6192-41C9-A164-2256320872EF}">
      <dgm:prSet/>
      <dgm:spPr/>
      <dgm:t>
        <a:bodyPr/>
        <a:lstStyle/>
        <a:p>
          <a:endParaRPr lang="en-US"/>
        </a:p>
      </dgm:t>
    </dgm:pt>
    <dgm:pt modelId="{DA7C3E83-27B9-4478-9506-358E46FDA9ED}" type="sibTrans" cxnId="{7FF80166-6192-41C9-A164-2256320872EF}">
      <dgm:prSet/>
      <dgm:spPr/>
      <dgm:t>
        <a:bodyPr/>
        <a:lstStyle/>
        <a:p>
          <a:endParaRPr lang="en-US"/>
        </a:p>
      </dgm:t>
    </dgm:pt>
    <dgm:pt modelId="{CA391081-AFF6-4DAC-9B12-F34DA9159AAB}">
      <dgm:prSet phldrT="[Text]"/>
      <dgm:spPr/>
      <dgm:t>
        <a:bodyPr/>
        <a:lstStyle/>
        <a:p>
          <a:r>
            <a:rPr lang="id-ID" dirty="0"/>
            <a:t>14 artikel ekonomi &amp; pasar modal</a:t>
          </a:r>
          <a:endParaRPr lang="en-US" dirty="0"/>
        </a:p>
      </dgm:t>
    </dgm:pt>
    <dgm:pt modelId="{31E43B73-016D-42EF-B850-0CC85CFA2813}" type="parTrans" cxnId="{5E3099DE-45F1-46CE-9C0D-1FBBBF493D3F}">
      <dgm:prSet/>
      <dgm:spPr/>
      <dgm:t>
        <a:bodyPr/>
        <a:lstStyle/>
        <a:p>
          <a:endParaRPr lang="en-US"/>
        </a:p>
      </dgm:t>
    </dgm:pt>
    <dgm:pt modelId="{69EC229E-3752-48B0-B6B6-877FEFD678E1}" type="sibTrans" cxnId="{5E3099DE-45F1-46CE-9C0D-1FBBBF493D3F}">
      <dgm:prSet/>
      <dgm:spPr/>
      <dgm:t>
        <a:bodyPr/>
        <a:lstStyle/>
        <a:p>
          <a:endParaRPr lang="en-US"/>
        </a:p>
      </dgm:t>
    </dgm:pt>
    <dgm:pt modelId="{78282779-FD22-4131-9528-568ECD7F22CA}">
      <dgm:prSet phldrT="[Text]"/>
      <dgm:spPr/>
      <dgm:t>
        <a:bodyPr/>
        <a:lstStyle/>
        <a:p>
          <a:r>
            <a:rPr lang="id-ID" dirty="0"/>
            <a:t>Perpustakaan pribadi</a:t>
          </a:r>
          <a:endParaRPr lang="en-US" dirty="0"/>
        </a:p>
      </dgm:t>
    </dgm:pt>
    <dgm:pt modelId="{AB49E1B9-528F-4A8B-ADC2-864D1C693FAC}" type="parTrans" cxnId="{9CBB7FAD-4F1A-498E-B95B-6B4F27064400}">
      <dgm:prSet/>
      <dgm:spPr/>
      <dgm:t>
        <a:bodyPr/>
        <a:lstStyle/>
        <a:p>
          <a:endParaRPr lang="en-US"/>
        </a:p>
      </dgm:t>
    </dgm:pt>
    <dgm:pt modelId="{F53D77B5-CB1E-43EC-9474-C61A585B3F74}" type="sibTrans" cxnId="{9CBB7FAD-4F1A-498E-B95B-6B4F27064400}">
      <dgm:prSet/>
      <dgm:spPr/>
      <dgm:t>
        <a:bodyPr/>
        <a:lstStyle/>
        <a:p>
          <a:endParaRPr lang="en-US"/>
        </a:p>
      </dgm:t>
    </dgm:pt>
    <dgm:pt modelId="{C7DBF12E-D78F-456A-B9F5-FC0D5C7562EF}">
      <dgm:prSet phldrT="[Text]"/>
      <dgm:spPr/>
      <dgm:t>
        <a:bodyPr/>
        <a:lstStyle/>
        <a:p>
          <a:r>
            <a:rPr lang="id-ID" dirty="0"/>
            <a:t>Koleksi buku/artikel/karya ilmiah</a:t>
          </a:r>
          <a:endParaRPr lang="en-US" dirty="0"/>
        </a:p>
      </dgm:t>
    </dgm:pt>
    <dgm:pt modelId="{BEC6A8A9-88B3-4970-A86B-089F52213815}" type="parTrans" cxnId="{7F9ADD20-CB31-48BE-A713-4B28375EE4B6}">
      <dgm:prSet/>
      <dgm:spPr/>
      <dgm:t>
        <a:bodyPr/>
        <a:lstStyle/>
        <a:p>
          <a:endParaRPr lang="en-US"/>
        </a:p>
      </dgm:t>
    </dgm:pt>
    <dgm:pt modelId="{B3E91EB9-25BC-44BB-A8E6-0B586B3DEAE7}" type="sibTrans" cxnId="{7F9ADD20-CB31-48BE-A713-4B28375EE4B6}">
      <dgm:prSet/>
      <dgm:spPr/>
      <dgm:t>
        <a:bodyPr/>
        <a:lstStyle/>
        <a:p>
          <a:endParaRPr lang="en-US"/>
        </a:p>
      </dgm:t>
    </dgm:pt>
    <dgm:pt modelId="{561AEA43-7974-4301-AD16-DE0D627ED85B}">
      <dgm:prSet phldrT="[Text]"/>
      <dgm:spPr/>
      <dgm:t>
        <a:bodyPr/>
        <a:lstStyle/>
        <a:p>
          <a:r>
            <a:rPr lang="id-ID" dirty="0"/>
            <a:t>Fitur </a:t>
          </a:r>
          <a:r>
            <a:rPr lang="id-ID" dirty="0" err="1"/>
            <a:t>ebook</a:t>
          </a:r>
          <a:r>
            <a:rPr lang="id-ID" dirty="0"/>
            <a:t> yang </a:t>
          </a:r>
          <a:r>
            <a:rPr lang="id-ID" dirty="0" err="1"/>
            <a:t>user</a:t>
          </a:r>
          <a:r>
            <a:rPr lang="id-ID" dirty="0"/>
            <a:t> </a:t>
          </a:r>
          <a:r>
            <a:rPr lang="id-ID" dirty="0" err="1"/>
            <a:t>friendly</a:t>
          </a:r>
          <a:endParaRPr lang="en-US" dirty="0"/>
        </a:p>
      </dgm:t>
    </dgm:pt>
    <dgm:pt modelId="{13B0D3BF-FB83-4582-8C0A-FF3ECE9570C3}" type="parTrans" cxnId="{42F78182-A8FB-4C16-98DB-4EDE19AA09BB}">
      <dgm:prSet/>
      <dgm:spPr/>
      <dgm:t>
        <a:bodyPr/>
        <a:lstStyle/>
        <a:p>
          <a:endParaRPr lang="en-US"/>
        </a:p>
      </dgm:t>
    </dgm:pt>
    <dgm:pt modelId="{BF18CA54-4AF2-4D38-964D-7DB943D05545}" type="sibTrans" cxnId="{42F78182-A8FB-4C16-98DB-4EDE19AA09BB}">
      <dgm:prSet/>
      <dgm:spPr/>
      <dgm:t>
        <a:bodyPr/>
        <a:lstStyle/>
        <a:p>
          <a:endParaRPr lang="en-US"/>
        </a:p>
      </dgm:t>
    </dgm:pt>
    <dgm:pt modelId="{307E53DF-A5D8-4A41-8567-F47042AE1212}">
      <dgm:prSet phldrT="[Text]"/>
      <dgm:spPr/>
      <dgm:t>
        <a:bodyPr/>
        <a:lstStyle/>
        <a:p>
          <a:r>
            <a:rPr lang="id-ID" dirty="0"/>
            <a:t>Riwayat peminjaman buku</a:t>
          </a:r>
          <a:endParaRPr lang="en-US" dirty="0"/>
        </a:p>
      </dgm:t>
    </dgm:pt>
    <dgm:pt modelId="{4E7D1932-1B89-4B74-80BF-DB9673A2D35F}" type="parTrans" cxnId="{A94FD23F-D112-4FA4-8EAE-D1505DFD76EE}">
      <dgm:prSet/>
      <dgm:spPr/>
      <dgm:t>
        <a:bodyPr/>
        <a:lstStyle/>
        <a:p>
          <a:endParaRPr lang="en-US"/>
        </a:p>
      </dgm:t>
    </dgm:pt>
    <dgm:pt modelId="{1B515FFD-2349-46D7-80C0-364B99F845C4}" type="sibTrans" cxnId="{A94FD23F-D112-4FA4-8EAE-D1505DFD76EE}">
      <dgm:prSet/>
      <dgm:spPr/>
      <dgm:t>
        <a:bodyPr/>
        <a:lstStyle/>
        <a:p>
          <a:endParaRPr lang="en-US"/>
        </a:p>
      </dgm:t>
    </dgm:pt>
    <dgm:pt modelId="{309B74B6-57EF-4CB1-B5CD-5E12000093B0}" type="pres">
      <dgm:prSet presAssocID="{B1913573-E01F-4CDA-9E88-EB49817605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863B902-07C4-438E-A8A7-2DF1C3FAE90B}" type="pres">
      <dgm:prSet presAssocID="{EDA0D260-FA0F-47D9-AA37-4CFC3051A8DD}" presName="root" presStyleCnt="0"/>
      <dgm:spPr/>
    </dgm:pt>
    <dgm:pt modelId="{78AC6CA5-44D2-4D74-B8F6-AC4C224092B6}" type="pres">
      <dgm:prSet presAssocID="{EDA0D260-FA0F-47D9-AA37-4CFC3051A8DD}" presName="rootComposite" presStyleCnt="0"/>
      <dgm:spPr/>
    </dgm:pt>
    <dgm:pt modelId="{F227FD69-0E97-41EE-96EC-70DC69F7E09E}" type="pres">
      <dgm:prSet presAssocID="{EDA0D260-FA0F-47D9-AA37-4CFC3051A8DD}" presName="rootText" presStyleLbl="node1" presStyleIdx="0" presStyleCnt="4"/>
      <dgm:spPr/>
      <dgm:t>
        <a:bodyPr/>
        <a:lstStyle/>
        <a:p>
          <a:endParaRPr lang="id-ID"/>
        </a:p>
      </dgm:t>
    </dgm:pt>
    <dgm:pt modelId="{58FCC342-040D-4FB9-8E10-7F0215D971A4}" type="pres">
      <dgm:prSet presAssocID="{EDA0D260-FA0F-47D9-AA37-4CFC3051A8DD}" presName="rootConnector" presStyleLbl="node1" presStyleIdx="0" presStyleCnt="4"/>
      <dgm:spPr/>
      <dgm:t>
        <a:bodyPr/>
        <a:lstStyle/>
        <a:p>
          <a:endParaRPr lang="id-ID"/>
        </a:p>
      </dgm:t>
    </dgm:pt>
    <dgm:pt modelId="{9F4F7096-8711-41AD-AE26-0D0573538C02}" type="pres">
      <dgm:prSet presAssocID="{EDA0D260-FA0F-47D9-AA37-4CFC3051A8DD}" presName="childShape" presStyleCnt="0"/>
      <dgm:spPr/>
    </dgm:pt>
    <dgm:pt modelId="{0A1BF43B-B008-4308-A835-D74EFE692699}" type="pres">
      <dgm:prSet presAssocID="{66797520-3185-47C5-9198-B47A0B2765E7}" presName="Name13" presStyleLbl="parChTrans1D2" presStyleIdx="0" presStyleCnt="7"/>
      <dgm:spPr/>
      <dgm:t>
        <a:bodyPr/>
        <a:lstStyle/>
        <a:p>
          <a:endParaRPr lang="id-ID"/>
        </a:p>
      </dgm:t>
    </dgm:pt>
    <dgm:pt modelId="{2EB1A172-C52D-4D4E-A748-DD59BBE19934}" type="pres">
      <dgm:prSet presAssocID="{6271A9D2-8DBB-45D7-8783-82951EA00455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2AF197-637C-41C0-9971-77E757B5F910}" type="pres">
      <dgm:prSet presAssocID="{B4DA858C-EFB1-480D-8DE2-C4427A4158B4}" presName="Name13" presStyleLbl="parChTrans1D2" presStyleIdx="1" presStyleCnt="7"/>
      <dgm:spPr/>
      <dgm:t>
        <a:bodyPr/>
        <a:lstStyle/>
        <a:p>
          <a:endParaRPr lang="id-ID"/>
        </a:p>
      </dgm:t>
    </dgm:pt>
    <dgm:pt modelId="{A8493800-F841-45F0-8947-AA2E7AEDBF74}" type="pres">
      <dgm:prSet presAssocID="{D52D5E00-1433-465A-A7A1-BC668896875C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B7DF7E-47D0-49F8-9C63-3D1650F5C1B6}" type="pres">
      <dgm:prSet presAssocID="{31E43B73-016D-42EF-B850-0CC85CFA2813}" presName="Name13" presStyleLbl="parChTrans1D2" presStyleIdx="2" presStyleCnt="7"/>
      <dgm:spPr/>
      <dgm:t>
        <a:bodyPr/>
        <a:lstStyle/>
        <a:p>
          <a:endParaRPr lang="id-ID"/>
        </a:p>
      </dgm:t>
    </dgm:pt>
    <dgm:pt modelId="{0542C27C-3CDC-43D8-8E12-A3D2ECB1B291}" type="pres">
      <dgm:prSet presAssocID="{CA391081-AFF6-4DAC-9B12-F34DA9159AAB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DF7819-C1E6-4549-94E3-7D9B07B931CF}" type="pres">
      <dgm:prSet presAssocID="{F9B2BC7C-4DBF-43A7-A2FF-17BDEF9ABC02}" presName="root" presStyleCnt="0"/>
      <dgm:spPr/>
    </dgm:pt>
    <dgm:pt modelId="{8AEA2872-4D4B-4708-B806-7D5C67C49CC3}" type="pres">
      <dgm:prSet presAssocID="{F9B2BC7C-4DBF-43A7-A2FF-17BDEF9ABC02}" presName="rootComposite" presStyleCnt="0"/>
      <dgm:spPr/>
    </dgm:pt>
    <dgm:pt modelId="{21B046F6-38D4-4811-82BC-B856E471C61F}" type="pres">
      <dgm:prSet presAssocID="{F9B2BC7C-4DBF-43A7-A2FF-17BDEF9ABC02}" presName="rootText" presStyleLbl="node1" presStyleIdx="1" presStyleCnt="4"/>
      <dgm:spPr/>
      <dgm:t>
        <a:bodyPr/>
        <a:lstStyle/>
        <a:p>
          <a:endParaRPr lang="id-ID"/>
        </a:p>
      </dgm:t>
    </dgm:pt>
    <dgm:pt modelId="{211C246D-3934-450A-887C-EFBE019F88F8}" type="pres">
      <dgm:prSet presAssocID="{F9B2BC7C-4DBF-43A7-A2FF-17BDEF9ABC02}" presName="rootConnector" presStyleLbl="node1" presStyleIdx="1" presStyleCnt="4"/>
      <dgm:spPr/>
      <dgm:t>
        <a:bodyPr/>
        <a:lstStyle/>
        <a:p>
          <a:endParaRPr lang="id-ID"/>
        </a:p>
      </dgm:t>
    </dgm:pt>
    <dgm:pt modelId="{A43948DD-CF80-4701-B3E6-15F486343E12}" type="pres">
      <dgm:prSet presAssocID="{F9B2BC7C-4DBF-43A7-A2FF-17BDEF9ABC02}" presName="childShape" presStyleCnt="0"/>
      <dgm:spPr/>
    </dgm:pt>
    <dgm:pt modelId="{44222010-FFF1-4EA3-8288-8B92571DCC6E}" type="pres">
      <dgm:prSet presAssocID="{AB49E1B9-528F-4A8B-ADC2-864D1C693FAC}" presName="Name13" presStyleLbl="parChTrans1D2" presStyleIdx="3" presStyleCnt="7"/>
      <dgm:spPr/>
      <dgm:t>
        <a:bodyPr/>
        <a:lstStyle/>
        <a:p>
          <a:endParaRPr lang="id-ID"/>
        </a:p>
      </dgm:t>
    </dgm:pt>
    <dgm:pt modelId="{4C1693DE-34EF-403C-9225-0231182E1BA7}" type="pres">
      <dgm:prSet presAssocID="{78282779-FD22-4131-9528-568ECD7F22CA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11E1D6-D5F8-479A-A344-0BDED85510E1}" type="pres">
      <dgm:prSet presAssocID="{BEC6A8A9-88B3-4970-A86B-089F52213815}" presName="Name13" presStyleLbl="parChTrans1D2" presStyleIdx="4" presStyleCnt="7"/>
      <dgm:spPr/>
      <dgm:t>
        <a:bodyPr/>
        <a:lstStyle/>
        <a:p>
          <a:endParaRPr lang="id-ID"/>
        </a:p>
      </dgm:t>
    </dgm:pt>
    <dgm:pt modelId="{76C0FE06-5981-425E-8558-BAA372AD2023}" type="pres">
      <dgm:prSet presAssocID="{C7DBF12E-D78F-456A-B9F5-FC0D5C7562EF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8FD9E7-7F93-4E86-9720-DB711DC3D534}" type="pres">
      <dgm:prSet presAssocID="{1C4978AC-9E5A-45AF-8666-16EF04B2B8CF}" presName="root" presStyleCnt="0"/>
      <dgm:spPr/>
    </dgm:pt>
    <dgm:pt modelId="{6E252E3E-0E22-40E3-97AB-CDA184D8560C}" type="pres">
      <dgm:prSet presAssocID="{1C4978AC-9E5A-45AF-8666-16EF04B2B8CF}" presName="rootComposite" presStyleCnt="0"/>
      <dgm:spPr/>
    </dgm:pt>
    <dgm:pt modelId="{7470ED60-7678-4FF0-8093-2726E6F084CA}" type="pres">
      <dgm:prSet presAssocID="{1C4978AC-9E5A-45AF-8666-16EF04B2B8CF}" presName="rootText" presStyleLbl="node1" presStyleIdx="2" presStyleCnt="4"/>
      <dgm:spPr/>
      <dgm:t>
        <a:bodyPr/>
        <a:lstStyle/>
        <a:p>
          <a:endParaRPr lang="id-ID"/>
        </a:p>
      </dgm:t>
    </dgm:pt>
    <dgm:pt modelId="{1BB4FA5C-86B5-4386-A0B2-D03D7E7B5E8D}" type="pres">
      <dgm:prSet presAssocID="{1C4978AC-9E5A-45AF-8666-16EF04B2B8CF}" presName="rootConnector" presStyleLbl="node1" presStyleIdx="2" presStyleCnt="4"/>
      <dgm:spPr/>
      <dgm:t>
        <a:bodyPr/>
        <a:lstStyle/>
        <a:p>
          <a:endParaRPr lang="id-ID"/>
        </a:p>
      </dgm:t>
    </dgm:pt>
    <dgm:pt modelId="{2073A9F8-4144-4D9D-B474-06EB9B4C90E0}" type="pres">
      <dgm:prSet presAssocID="{1C4978AC-9E5A-45AF-8666-16EF04B2B8CF}" presName="childShape" presStyleCnt="0"/>
      <dgm:spPr/>
    </dgm:pt>
    <dgm:pt modelId="{431D2917-33FF-4E5E-A773-A8AA654ACDAA}" type="pres">
      <dgm:prSet presAssocID="{13B0D3BF-FB83-4582-8C0A-FF3ECE9570C3}" presName="Name13" presStyleLbl="parChTrans1D2" presStyleIdx="5" presStyleCnt="7"/>
      <dgm:spPr/>
      <dgm:t>
        <a:bodyPr/>
        <a:lstStyle/>
        <a:p>
          <a:endParaRPr lang="id-ID"/>
        </a:p>
      </dgm:t>
    </dgm:pt>
    <dgm:pt modelId="{9E1EE917-AE84-4E1F-B82D-D48F1FF835DA}" type="pres">
      <dgm:prSet presAssocID="{561AEA43-7974-4301-AD16-DE0D627ED85B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438CCA-CB9E-42FF-B8EA-53AB26B5ACC4}" type="pres">
      <dgm:prSet presAssocID="{8FB31605-C3D6-4C5F-AC13-0AE75C43ADAD}" presName="root" presStyleCnt="0"/>
      <dgm:spPr/>
    </dgm:pt>
    <dgm:pt modelId="{4C75A5AA-8E6A-4980-8783-FA33BA1D86F4}" type="pres">
      <dgm:prSet presAssocID="{8FB31605-C3D6-4C5F-AC13-0AE75C43ADAD}" presName="rootComposite" presStyleCnt="0"/>
      <dgm:spPr/>
    </dgm:pt>
    <dgm:pt modelId="{BC18884D-FE9E-4ECF-A1E5-8C7E26D6D084}" type="pres">
      <dgm:prSet presAssocID="{8FB31605-C3D6-4C5F-AC13-0AE75C43ADAD}" presName="rootText" presStyleLbl="node1" presStyleIdx="3" presStyleCnt="4"/>
      <dgm:spPr/>
      <dgm:t>
        <a:bodyPr/>
        <a:lstStyle/>
        <a:p>
          <a:endParaRPr lang="id-ID"/>
        </a:p>
      </dgm:t>
    </dgm:pt>
    <dgm:pt modelId="{60A5FFC6-C338-4FBB-8A81-78618C4C9BC9}" type="pres">
      <dgm:prSet presAssocID="{8FB31605-C3D6-4C5F-AC13-0AE75C43ADAD}" presName="rootConnector" presStyleLbl="node1" presStyleIdx="3" presStyleCnt="4"/>
      <dgm:spPr/>
      <dgm:t>
        <a:bodyPr/>
        <a:lstStyle/>
        <a:p>
          <a:endParaRPr lang="id-ID"/>
        </a:p>
      </dgm:t>
    </dgm:pt>
    <dgm:pt modelId="{0D4F6595-10AD-4618-85C5-6D6BA132C2AB}" type="pres">
      <dgm:prSet presAssocID="{8FB31605-C3D6-4C5F-AC13-0AE75C43ADAD}" presName="childShape" presStyleCnt="0"/>
      <dgm:spPr/>
    </dgm:pt>
    <dgm:pt modelId="{CC22418B-D459-437A-87E8-8786696451F1}" type="pres">
      <dgm:prSet presAssocID="{4E7D1932-1B89-4B74-80BF-DB9673A2D35F}" presName="Name13" presStyleLbl="parChTrans1D2" presStyleIdx="6" presStyleCnt="7"/>
      <dgm:spPr/>
      <dgm:t>
        <a:bodyPr/>
        <a:lstStyle/>
        <a:p>
          <a:endParaRPr lang="id-ID"/>
        </a:p>
      </dgm:t>
    </dgm:pt>
    <dgm:pt modelId="{F882EDC5-C152-47F6-8FFF-98390B6E9154}" type="pres">
      <dgm:prSet presAssocID="{307E53DF-A5D8-4A41-8567-F47042AE1212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2F78182-A8FB-4C16-98DB-4EDE19AA09BB}" srcId="{1C4978AC-9E5A-45AF-8666-16EF04B2B8CF}" destId="{561AEA43-7974-4301-AD16-DE0D627ED85B}" srcOrd="0" destOrd="0" parTransId="{13B0D3BF-FB83-4582-8C0A-FF3ECE9570C3}" sibTransId="{BF18CA54-4AF2-4D38-964D-7DB943D05545}"/>
    <dgm:cxn modelId="{6EB1D3D2-6171-4628-9461-25795D6BB290}" type="presOf" srcId="{307E53DF-A5D8-4A41-8567-F47042AE1212}" destId="{F882EDC5-C152-47F6-8FFF-98390B6E9154}" srcOrd="0" destOrd="0" presId="urn:microsoft.com/office/officeart/2005/8/layout/hierarchy3"/>
    <dgm:cxn modelId="{3D947009-3EC1-426A-AC93-95D2650CD4B8}" type="presOf" srcId="{B1913573-E01F-4CDA-9E88-EB498176058E}" destId="{309B74B6-57EF-4CB1-B5CD-5E12000093B0}" srcOrd="0" destOrd="0" presId="urn:microsoft.com/office/officeart/2005/8/layout/hierarchy3"/>
    <dgm:cxn modelId="{6F0C789E-F0CD-4E5C-BAD8-DD1F7DBAC990}" type="presOf" srcId="{31E43B73-016D-42EF-B850-0CC85CFA2813}" destId="{0BB7DF7E-47D0-49F8-9C63-3D1650F5C1B6}" srcOrd="0" destOrd="0" presId="urn:microsoft.com/office/officeart/2005/8/layout/hierarchy3"/>
    <dgm:cxn modelId="{7FF80166-6192-41C9-A164-2256320872EF}" srcId="{EDA0D260-FA0F-47D9-AA37-4CFC3051A8DD}" destId="{6271A9D2-8DBB-45D7-8783-82951EA00455}" srcOrd="0" destOrd="0" parTransId="{66797520-3185-47C5-9198-B47A0B2765E7}" sibTransId="{DA7C3E83-27B9-4478-9506-358E46FDA9ED}"/>
    <dgm:cxn modelId="{415A9AEB-58C1-46A9-AA0C-040A66B84890}" type="presOf" srcId="{EDA0D260-FA0F-47D9-AA37-4CFC3051A8DD}" destId="{F227FD69-0E97-41EE-96EC-70DC69F7E09E}" srcOrd="0" destOrd="0" presId="urn:microsoft.com/office/officeart/2005/8/layout/hierarchy3"/>
    <dgm:cxn modelId="{5E3099DE-45F1-46CE-9C0D-1FBBBF493D3F}" srcId="{EDA0D260-FA0F-47D9-AA37-4CFC3051A8DD}" destId="{CA391081-AFF6-4DAC-9B12-F34DA9159AAB}" srcOrd="2" destOrd="0" parTransId="{31E43B73-016D-42EF-B850-0CC85CFA2813}" sibTransId="{69EC229E-3752-48B0-B6B6-877FEFD678E1}"/>
    <dgm:cxn modelId="{7F9ADD20-CB31-48BE-A713-4B28375EE4B6}" srcId="{F9B2BC7C-4DBF-43A7-A2FF-17BDEF9ABC02}" destId="{C7DBF12E-D78F-456A-B9F5-FC0D5C7562EF}" srcOrd="1" destOrd="0" parTransId="{BEC6A8A9-88B3-4970-A86B-089F52213815}" sibTransId="{B3E91EB9-25BC-44BB-A8E6-0B586B3DEAE7}"/>
    <dgm:cxn modelId="{C4306903-5238-4E08-9620-F5679890D468}" type="presOf" srcId="{D52D5E00-1433-465A-A7A1-BC668896875C}" destId="{A8493800-F841-45F0-8947-AA2E7AEDBF74}" srcOrd="0" destOrd="0" presId="urn:microsoft.com/office/officeart/2005/8/layout/hierarchy3"/>
    <dgm:cxn modelId="{99CB137B-6E13-48D0-A3CC-708EE30238F1}" type="presOf" srcId="{8FB31605-C3D6-4C5F-AC13-0AE75C43ADAD}" destId="{60A5FFC6-C338-4FBB-8A81-78618C4C9BC9}" srcOrd="1" destOrd="0" presId="urn:microsoft.com/office/officeart/2005/8/layout/hierarchy3"/>
    <dgm:cxn modelId="{E110EFDE-EAED-4CDF-8DD7-494D85690A29}" type="presOf" srcId="{BEC6A8A9-88B3-4970-A86B-089F52213815}" destId="{F211E1D6-D5F8-479A-A344-0BDED85510E1}" srcOrd="0" destOrd="0" presId="urn:microsoft.com/office/officeart/2005/8/layout/hierarchy3"/>
    <dgm:cxn modelId="{610CC868-9616-45BA-80C8-2F4738EF86EE}" type="presOf" srcId="{8FB31605-C3D6-4C5F-AC13-0AE75C43ADAD}" destId="{BC18884D-FE9E-4ECF-A1E5-8C7E26D6D084}" srcOrd="0" destOrd="0" presId="urn:microsoft.com/office/officeart/2005/8/layout/hierarchy3"/>
    <dgm:cxn modelId="{16B3C0C9-D46D-4FAF-AFB0-E6291EECA73E}" type="presOf" srcId="{EDA0D260-FA0F-47D9-AA37-4CFC3051A8DD}" destId="{58FCC342-040D-4FB9-8E10-7F0215D971A4}" srcOrd="1" destOrd="0" presId="urn:microsoft.com/office/officeart/2005/8/layout/hierarchy3"/>
    <dgm:cxn modelId="{83495C59-B2A1-411B-9FB0-5B70D83102E9}" type="presOf" srcId="{561AEA43-7974-4301-AD16-DE0D627ED85B}" destId="{9E1EE917-AE84-4E1F-B82D-D48F1FF835DA}" srcOrd="0" destOrd="0" presId="urn:microsoft.com/office/officeart/2005/8/layout/hierarchy3"/>
    <dgm:cxn modelId="{E455D83A-8FBF-4314-9F04-0D062BFC317A}" type="presOf" srcId="{CA391081-AFF6-4DAC-9B12-F34DA9159AAB}" destId="{0542C27C-3CDC-43D8-8E12-A3D2ECB1B291}" srcOrd="0" destOrd="0" presId="urn:microsoft.com/office/officeart/2005/8/layout/hierarchy3"/>
    <dgm:cxn modelId="{43FAE608-73E2-44A9-90AF-EDD5E18EDE8B}" srcId="{EDA0D260-FA0F-47D9-AA37-4CFC3051A8DD}" destId="{D52D5E00-1433-465A-A7A1-BC668896875C}" srcOrd="1" destOrd="0" parTransId="{B4DA858C-EFB1-480D-8DE2-C4427A4158B4}" sibTransId="{5300DABB-9FCB-4FF3-A201-597233E44A31}"/>
    <dgm:cxn modelId="{3602D116-0927-47B9-8B4A-61816B225CB1}" srcId="{B1913573-E01F-4CDA-9E88-EB498176058E}" destId="{8FB31605-C3D6-4C5F-AC13-0AE75C43ADAD}" srcOrd="3" destOrd="0" parTransId="{4332FE9D-99AC-4094-BC58-B609B3D121F9}" sibTransId="{A92C0A00-09C9-41EA-8973-4084759C33AF}"/>
    <dgm:cxn modelId="{45F563E5-927A-4A95-B496-2B2549E5B883}" type="presOf" srcId="{F9B2BC7C-4DBF-43A7-A2FF-17BDEF9ABC02}" destId="{21B046F6-38D4-4811-82BC-B856E471C61F}" srcOrd="0" destOrd="0" presId="urn:microsoft.com/office/officeart/2005/8/layout/hierarchy3"/>
    <dgm:cxn modelId="{C7355ED1-9996-41D4-B101-F9C2C3A01D4A}" type="presOf" srcId="{66797520-3185-47C5-9198-B47A0B2765E7}" destId="{0A1BF43B-B008-4308-A835-D74EFE692699}" srcOrd="0" destOrd="0" presId="urn:microsoft.com/office/officeart/2005/8/layout/hierarchy3"/>
    <dgm:cxn modelId="{14DD5C4B-20A0-4C7D-88AB-4430F29D6C10}" srcId="{B1913573-E01F-4CDA-9E88-EB498176058E}" destId="{EDA0D260-FA0F-47D9-AA37-4CFC3051A8DD}" srcOrd="0" destOrd="0" parTransId="{A35C67AF-F9AB-46A3-9EF5-3C102D4E1887}" sibTransId="{4B81698B-67AB-4B9E-B03F-A52879564366}"/>
    <dgm:cxn modelId="{DBD9E71B-E589-4627-B10A-EA581C6EBA46}" srcId="{B1913573-E01F-4CDA-9E88-EB498176058E}" destId="{1C4978AC-9E5A-45AF-8666-16EF04B2B8CF}" srcOrd="2" destOrd="0" parTransId="{F71EDD0D-55D3-4830-9375-E4284678EABB}" sibTransId="{B8BAE953-ED7E-44D8-A72D-E95CB5955EBA}"/>
    <dgm:cxn modelId="{6543FFF4-F4B2-4E8B-848F-E821A8DA31B1}" type="presOf" srcId="{1C4978AC-9E5A-45AF-8666-16EF04B2B8CF}" destId="{7470ED60-7678-4FF0-8093-2726E6F084CA}" srcOrd="0" destOrd="0" presId="urn:microsoft.com/office/officeart/2005/8/layout/hierarchy3"/>
    <dgm:cxn modelId="{9CBB7FAD-4F1A-498E-B95B-6B4F27064400}" srcId="{F9B2BC7C-4DBF-43A7-A2FF-17BDEF9ABC02}" destId="{78282779-FD22-4131-9528-568ECD7F22CA}" srcOrd="0" destOrd="0" parTransId="{AB49E1B9-528F-4A8B-ADC2-864D1C693FAC}" sibTransId="{F53D77B5-CB1E-43EC-9474-C61A585B3F74}"/>
    <dgm:cxn modelId="{D27EB4F2-379A-41A0-B34C-9DD45B4655E9}" srcId="{B1913573-E01F-4CDA-9E88-EB498176058E}" destId="{F9B2BC7C-4DBF-43A7-A2FF-17BDEF9ABC02}" srcOrd="1" destOrd="0" parTransId="{BE5FD1B6-C052-48AC-9C99-9E678E83F9CA}" sibTransId="{9621470F-73E0-4D16-B657-F9480216572E}"/>
    <dgm:cxn modelId="{45C9DEF8-3BA4-49CE-B906-EC3934C63D00}" type="presOf" srcId="{4E7D1932-1B89-4B74-80BF-DB9673A2D35F}" destId="{CC22418B-D459-437A-87E8-8786696451F1}" srcOrd="0" destOrd="0" presId="urn:microsoft.com/office/officeart/2005/8/layout/hierarchy3"/>
    <dgm:cxn modelId="{15AA0665-4921-400C-BE22-3A347B351E20}" type="presOf" srcId="{B4DA858C-EFB1-480D-8DE2-C4427A4158B4}" destId="{DE2AF197-637C-41C0-9971-77E757B5F910}" srcOrd="0" destOrd="0" presId="urn:microsoft.com/office/officeart/2005/8/layout/hierarchy3"/>
    <dgm:cxn modelId="{A11C0632-8935-4C30-A28C-BA37142A811A}" type="presOf" srcId="{78282779-FD22-4131-9528-568ECD7F22CA}" destId="{4C1693DE-34EF-403C-9225-0231182E1BA7}" srcOrd="0" destOrd="0" presId="urn:microsoft.com/office/officeart/2005/8/layout/hierarchy3"/>
    <dgm:cxn modelId="{67A4D428-10D8-4027-AA1E-C36D470E9338}" type="presOf" srcId="{AB49E1B9-528F-4A8B-ADC2-864D1C693FAC}" destId="{44222010-FFF1-4EA3-8288-8B92571DCC6E}" srcOrd="0" destOrd="0" presId="urn:microsoft.com/office/officeart/2005/8/layout/hierarchy3"/>
    <dgm:cxn modelId="{C99BB686-AB09-410C-9B80-F9F5D0F2B2E7}" type="presOf" srcId="{F9B2BC7C-4DBF-43A7-A2FF-17BDEF9ABC02}" destId="{211C246D-3934-450A-887C-EFBE019F88F8}" srcOrd="1" destOrd="0" presId="urn:microsoft.com/office/officeart/2005/8/layout/hierarchy3"/>
    <dgm:cxn modelId="{CE70F5FD-308A-4540-88F4-9DC1D0417A6B}" type="presOf" srcId="{6271A9D2-8DBB-45D7-8783-82951EA00455}" destId="{2EB1A172-C52D-4D4E-A748-DD59BBE19934}" srcOrd="0" destOrd="0" presId="urn:microsoft.com/office/officeart/2005/8/layout/hierarchy3"/>
    <dgm:cxn modelId="{0C18C5CC-0ADA-4D55-BDA4-417FAA2479D5}" type="presOf" srcId="{C7DBF12E-D78F-456A-B9F5-FC0D5C7562EF}" destId="{76C0FE06-5981-425E-8558-BAA372AD2023}" srcOrd="0" destOrd="0" presId="urn:microsoft.com/office/officeart/2005/8/layout/hierarchy3"/>
    <dgm:cxn modelId="{5492C002-C8DC-4FD8-BDD1-29AB97005E37}" type="presOf" srcId="{13B0D3BF-FB83-4582-8C0A-FF3ECE9570C3}" destId="{431D2917-33FF-4E5E-A773-A8AA654ACDAA}" srcOrd="0" destOrd="0" presId="urn:microsoft.com/office/officeart/2005/8/layout/hierarchy3"/>
    <dgm:cxn modelId="{A94FD23F-D112-4FA4-8EAE-D1505DFD76EE}" srcId="{8FB31605-C3D6-4C5F-AC13-0AE75C43ADAD}" destId="{307E53DF-A5D8-4A41-8567-F47042AE1212}" srcOrd="0" destOrd="0" parTransId="{4E7D1932-1B89-4B74-80BF-DB9673A2D35F}" sibTransId="{1B515FFD-2349-46D7-80C0-364B99F845C4}"/>
    <dgm:cxn modelId="{537A99A0-2EBA-4718-9011-E61F41A53C01}" type="presOf" srcId="{1C4978AC-9E5A-45AF-8666-16EF04B2B8CF}" destId="{1BB4FA5C-86B5-4386-A0B2-D03D7E7B5E8D}" srcOrd="1" destOrd="0" presId="urn:microsoft.com/office/officeart/2005/8/layout/hierarchy3"/>
    <dgm:cxn modelId="{34896F67-E61C-4A0F-864A-102DFF1DC36C}" type="presParOf" srcId="{309B74B6-57EF-4CB1-B5CD-5E12000093B0}" destId="{D863B902-07C4-438E-A8A7-2DF1C3FAE90B}" srcOrd="0" destOrd="0" presId="urn:microsoft.com/office/officeart/2005/8/layout/hierarchy3"/>
    <dgm:cxn modelId="{FAF655D4-2770-45BC-BFC8-81F510BE0943}" type="presParOf" srcId="{D863B902-07C4-438E-A8A7-2DF1C3FAE90B}" destId="{78AC6CA5-44D2-4D74-B8F6-AC4C224092B6}" srcOrd="0" destOrd="0" presId="urn:microsoft.com/office/officeart/2005/8/layout/hierarchy3"/>
    <dgm:cxn modelId="{F9A0130D-E2EB-4306-BB55-E6E5C1C5C037}" type="presParOf" srcId="{78AC6CA5-44D2-4D74-B8F6-AC4C224092B6}" destId="{F227FD69-0E97-41EE-96EC-70DC69F7E09E}" srcOrd="0" destOrd="0" presId="urn:microsoft.com/office/officeart/2005/8/layout/hierarchy3"/>
    <dgm:cxn modelId="{5C8F4B87-09E8-41F2-BBD6-FD44705DCD1C}" type="presParOf" srcId="{78AC6CA5-44D2-4D74-B8F6-AC4C224092B6}" destId="{58FCC342-040D-4FB9-8E10-7F0215D971A4}" srcOrd="1" destOrd="0" presId="urn:microsoft.com/office/officeart/2005/8/layout/hierarchy3"/>
    <dgm:cxn modelId="{6E8AC274-0D38-43E1-B618-E60BD5C490C2}" type="presParOf" srcId="{D863B902-07C4-438E-A8A7-2DF1C3FAE90B}" destId="{9F4F7096-8711-41AD-AE26-0D0573538C02}" srcOrd="1" destOrd="0" presId="urn:microsoft.com/office/officeart/2005/8/layout/hierarchy3"/>
    <dgm:cxn modelId="{0C8E178F-0F34-4BDC-A377-4C93B3E95A0B}" type="presParOf" srcId="{9F4F7096-8711-41AD-AE26-0D0573538C02}" destId="{0A1BF43B-B008-4308-A835-D74EFE692699}" srcOrd="0" destOrd="0" presId="urn:microsoft.com/office/officeart/2005/8/layout/hierarchy3"/>
    <dgm:cxn modelId="{8F754E56-E083-4F39-B102-59A8AF063F53}" type="presParOf" srcId="{9F4F7096-8711-41AD-AE26-0D0573538C02}" destId="{2EB1A172-C52D-4D4E-A748-DD59BBE19934}" srcOrd="1" destOrd="0" presId="urn:microsoft.com/office/officeart/2005/8/layout/hierarchy3"/>
    <dgm:cxn modelId="{473F19DF-8C67-4B34-A6A8-D00AADE02765}" type="presParOf" srcId="{9F4F7096-8711-41AD-AE26-0D0573538C02}" destId="{DE2AF197-637C-41C0-9971-77E757B5F910}" srcOrd="2" destOrd="0" presId="urn:microsoft.com/office/officeart/2005/8/layout/hierarchy3"/>
    <dgm:cxn modelId="{EC5A94CC-DADE-43A9-AAAD-A50F0A08DDAC}" type="presParOf" srcId="{9F4F7096-8711-41AD-AE26-0D0573538C02}" destId="{A8493800-F841-45F0-8947-AA2E7AEDBF74}" srcOrd="3" destOrd="0" presId="urn:microsoft.com/office/officeart/2005/8/layout/hierarchy3"/>
    <dgm:cxn modelId="{546B79EA-AD36-4640-AE86-E2988F7AE946}" type="presParOf" srcId="{9F4F7096-8711-41AD-AE26-0D0573538C02}" destId="{0BB7DF7E-47D0-49F8-9C63-3D1650F5C1B6}" srcOrd="4" destOrd="0" presId="urn:microsoft.com/office/officeart/2005/8/layout/hierarchy3"/>
    <dgm:cxn modelId="{8460EF31-7E9D-49EF-AA2C-C853E4AF5BC0}" type="presParOf" srcId="{9F4F7096-8711-41AD-AE26-0D0573538C02}" destId="{0542C27C-3CDC-43D8-8E12-A3D2ECB1B291}" srcOrd="5" destOrd="0" presId="urn:microsoft.com/office/officeart/2005/8/layout/hierarchy3"/>
    <dgm:cxn modelId="{DE2167AE-918C-421C-A950-5B6FA933035E}" type="presParOf" srcId="{309B74B6-57EF-4CB1-B5CD-5E12000093B0}" destId="{BADF7819-C1E6-4549-94E3-7D9B07B931CF}" srcOrd="1" destOrd="0" presId="urn:microsoft.com/office/officeart/2005/8/layout/hierarchy3"/>
    <dgm:cxn modelId="{BF04409F-40DE-4D91-92C4-341F3A7AF010}" type="presParOf" srcId="{BADF7819-C1E6-4549-94E3-7D9B07B931CF}" destId="{8AEA2872-4D4B-4708-B806-7D5C67C49CC3}" srcOrd="0" destOrd="0" presId="urn:microsoft.com/office/officeart/2005/8/layout/hierarchy3"/>
    <dgm:cxn modelId="{DE3CF252-6EB1-4FFB-88A8-C2598D7D24FF}" type="presParOf" srcId="{8AEA2872-4D4B-4708-B806-7D5C67C49CC3}" destId="{21B046F6-38D4-4811-82BC-B856E471C61F}" srcOrd="0" destOrd="0" presId="urn:microsoft.com/office/officeart/2005/8/layout/hierarchy3"/>
    <dgm:cxn modelId="{99F1D37B-47F3-4D7D-B87D-41092E8C0CD4}" type="presParOf" srcId="{8AEA2872-4D4B-4708-B806-7D5C67C49CC3}" destId="{211C246D-3934-450A-887C-EFBE019F88F8}" srcOrd="1" destOrd="0" presId="urn:microsoft.com/office/officeart/2005/8/layout/hierarchy3"/>
    <dgm:cxn modelId="{6C7A3597-2AE7-4E81-A37B-E91396134C42}" type="presParOf" srcId="{BADF7819-C1E6-4549-94E3-7D9B07B931CF}" destId="{A43948DD-CF80-4701-B3E6-15F486343E12}" srcOrd="1" destOrd="0" presId="urn:microsoft.com/office/officeart/2005/8/layout/hierarchy3"/>
    <dgm:cxn modelId="{02573463-C81B-43ED-B7E5-C601AFC3B036}" type="presParOf" srcId="{A43948DD-CF80-4701-B3E6-15F486343E12}" destId="{44222010-FFF1-4EA3-8288-8B92571DCC6E}" srcOrd="0" destOrd="0" presId="urn:microsoft.com/office/officeart/2005/8/layout/hierarchy3"/>
    <dgm:cxn modelId="{4F2C64E9-A5BD-4992-830E-DF288BC804F6}" type="presParOf" srcId="{A43948DD-CF80-4701-B3E6-15F486343E12}" destId="{4C1693DE-34EF-403C-9225-0231182E1BA7}" srcOrd="1" destOrd="0" presId="urn:microsoft.com/office/officeart/2005/8/layout/hierarchy3"/>
    <dgm:cxn modelId="{C8AB1910-264B-420B-8A43-104518834DC3}" type="presParOf" srcId="{A43948DD-CF80-4701-B3E6-15F486343E12}" destId="{F211E1D6-D5F8-479A-A344-0BDED85510E1}" srcOrd="2" destOrd="0" presId="urn:microsoft.com/office/officeart/2005/8/layout/hierarchy3"/>
    <dgm:cxn modelId="{884E74ED-A7F0-4856-A069-4D9EF87A8B9C}" type="presParOf" srcId="{A43948DD-CF80-4701-B3E6-15F486343E12}" destId="{76C0FE06-5981-425E-8558-BAA372AD2023}" srcOrd="3" destOrd="0" presId="urn:microsoft.com/office/officeart/2005/8/layout/hierarchy3"/>
    <dgm:cxn modelId="{29F3A12A-6F56-4CD2-8931-A42C78D4AE9B}" type="presParOf" srcId="{309B74B6-57EF-4CB1-B5CD-5E12000093B0}" destId="{D08FD9E7-7F93-4E86-9720-DB711DC3D534}" srcOrd="2" destOrd="0" presId="urn:microsoft.com/office/officeart/2005/8/layout/hierarchy3"/>
    <dgm:cxn modelId="{F8277671-BCD1-4A01-9FFE-F13561504BE0}" type="presParOf" srcId="{D08FD9E7-7F93-4E86-9720-DB711DC3D534}" destId="{6E252E3E-0E22-40E3-97AB-CDA184D8560C}" srcOrd="0" destOrd="0" presId="urn:microsoft.com/office/officeart/2005/8/layout/hierarchy3"/>
    <dgm:cxn modelId="{69B5A393-7D31-40B6-927F-004A0131C190}" type="presParOf" srcId="{6E252E3E-0E22-40E3-97AB-CDA184D8560C}" destId="{7470ED60-7678-4FF0-8093-2726E6F084CA}" srcOrd="0" destOrd="0" presId="urn:microsoft.com/office/officeart/2005/8/layout/hierarchy3"/>
    <dgm:cxn modelId="{154EA90F-C9F1-4BB6-8F6A-172172986A93}" type="presParOf" srcId="{6E252E3E-0E22-40E3-97AB-CDA184D8560C}" destId="{1BB4FA5C-86B5-4386-A0B2-D03D7E7B5E8D}" srcOrd="1" destOrd="0" presId="urn:microsoft.com/office/officeart/2005/8/layout/hierarchy3"/>
    <dgm:cxn modelId="{996828A4-C5E0-4E81-A0BB-4EBB2F7E585F}" type="presParOf" srcId="{D08FD9E7-7F93-4E86-9720-DB711DC3D534}" destId="{2073A9F8-4144-4D9D-B474-06EB9B4C90E0}" srcOrd="1" destOrd="0" presId="urn:microsoft.com/office/officeart/2005/8/layout/hierarchy3"/>
    <dgm:cxn modelId="{FDAEE16E-53CE-471D-BB1F-8F827737744F}" type="presParOf" srcId="{2073A9F8-4144-4D9D-B474-06EB9B4C90E0}" destId="{431D2917-33FF-4E5E-A773-A8AA654ACDAA}" srcOrd="0" destOrd="0" presId="urn:microsoft.com/office/officeart/2005/8/layout/hierarchy3"/>
    <dgm:cxn modelId="{BC0DBA41-A708-44CA-97BB-86B4DF724F10}" type="presParOf" srcId="{2073A9F8-4144-4D9D-B474-06EB9B4C90E0}" destId="{9E1EE917-AE84-4E1F-B82D-D48F1FF835DA}" srcOrd="1" destOrd="0" presId="urn:microsoft.com/office/officeart/2005/8/layout/hierarchy3"/>
    <dgm:cxn modelId="{EB5ACFB7-CD50-44E3-A118-58E134455435}" type="presParOf" srcId="{309B74B6-57EF-4CB1-B5CD-5E12000093B0}" destId="{4C438CCA-CB9E-42FF-B8EA-53AB26B5ACC4}" srcOrd="3" destOrd="0" presId="urn:microsoft.com/office/officeart/2005/8/layout/hierarchy3"/>
    <dgm:cxn modelId="{ABF84BBA-2F33-4C35-A9A7-DEAED6FB1D53}" type="presParOf" srcId="{4C438CCA-CB9E-42FF-B8EA-53AB26B5ACC4}" destId="{4C75A5AA-8E6A-4980-8783-FA33BA1D86F4}" srcOrd="0" destOrd="0" presId="urn:microsoft.com/office/officeart/2005/8/layout/hierarchy3"/>
    <dgm:cxn modelId="{0ED4287E-6E79-4E55-A809-49A5174E31D7}" type="presParOf" srcId="{4C75A5AA-8E6A-4980-8783-FA33BA1D86F4}" destId="{BC18884D-FE9E-4ECF-A1E5-8C7E26D6D084}" srcOrd="0" destOrd="0" presId="urn:microsoft.com/office/officeart/2005/8/layout/hierarchy3"/>
    <dgm:cxn modelId="{0F636F7C-AE99-4899-A941-4F88B405EFC9}" type="presParOf" srcId="{4C75A5AA-8E6A-4980-8783-FA33BA1D86F4}" destId="{60A5FFC6-C338-4FBB-8A81-78618C4C9BC9}" srcOrd="1" destOrd="0" presId="urn:microsoft.com/office/officeart/2005/8/layout/hierarchy3"/>
    <dgm:cxn modelId="{1AFA94E0-607A-49C4-9554-717BD96AC0CA}" type="presParOf" srcId="{4C438CCA-CB9E-42FF-B8EA-53AB26B5ACC4}" destId="{0D4F6595-10AD-4618-85C5-6D6BA132C2AB}" srcOrd="1" destOrd="0" presId="urn:microsoft.com/office/officeart/2005/8/layout/hierarchy3"/>
    <dgm:cxn modelId="{A282B94A-7695-4CD5-97A4-EE9463CABCCE}" type="presParOf" srcId="{0D4F6595-10AD-4618-85C5-6D6BA132C2AB}" destId="{CC22418B-D459-437A-87E8-8786696451F1}" srcOrd="0" destOrd="0" presId="urn:microsoft.com/office/officeart/2005/8/layout/hierarchy3"/>
    <dgm:cxn modelId="{0BF5EB11-0E69-4716-9C85-DA7BADB32D42}" type="presParOf" srcId="{0D4F6595-10AD-4618-85C5-6D6BA132C2AB}" destId="{F882EDC5-C152-47F6-8FFF-98390B6E91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62F4A-29D5-483B-BDF6-CD2654CD4E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DFE0895-F4C3-46AD-8BF7-18BF5D72707D}">
      <dgm:prSet phldrT="[Text]"/>
      <dgm:spPr/>
      <dgm:t>
        <a:bodyPr/>
        <a:lstStyle/>
        <a:p>
          <a:r>
            <a:rPr lang="en-US" dirty="0"/>
            <a:t>First access to Indonesian capital market</a:t>
          </a:r>
          <a:endParaRPr lang="id-ID" dirty="0"/>
        </a:p>
      </dgm:t>
    </dgm:pt>
    <dgm:pt modelId="{2785EC80-DB29-456E-959E-9CCA14352477}" type="parTrans" cxnId="{DA5C6F84-81DA-4ED7-B0A9-888F5ABDBA62}">
      <dgm:prSet/>
      <dgm:spPr/>
      <dgm:t>
        <a:bodyPr/>
        <a:lstStyle/>
        <a:p>
          <a:endParaRPr lang="id-ID"/>
        </a:p>
      </dgm:t>
    </dgm:pt>
    <dgm:pt modelId="{0DE2CC72-D1FB-41C8-B1FD-F23DAB869620}" type="sibTrans" cxnId="{DA5C6F84-81DA-4ED7-B0A9-888F5ABDBA62}">
      <dgm:prSet/>
      <dgm:spPr/>
      <dgm:t>
        <a:bodyPr/>
        <a:lstStyle/>
        <a:p>
          <a:endParaRPr lang="id-ID"/>
        </a:p>
      </dgm:t>
    </dgm:pt>
    <dgm:pt modelId="{02F1FA4E-3FF0-4993-8040-D6EC1F0C3D0C}">
      <dgm:prSet phldrT="[Text]"/>
      <dgm:spPr/>
      <dgm:t>
        <a:bodyPr/>
        <a:lstStyle/>
        <a:p>
          <a:r>
            <a:rPr lang="en-US" dirty="0"/>
            <a:t>Will be hired in BEI, KPEI, KSEI, and its subsidiaries</a:t>
          </a:r>
          <a:endParaRPr lang="id-ID" dirty="0"/>
        </a:p>
      </dgm:t>
    </dgm:pt>
    <dgm:pt modelId="{1364142B-0891-4B12-808C-E066259E04AD}" type="parTrans" cxnId="{3E130F50-B8AD-4F5F-9291-91B32BCCA695}">
      <dgm:prSet/>
      <dgm:spPr/>
      <dgm:t>
        <a:bodyPr/>
        <a:lstStyle/>
        <a:p>
          <a:endParaRPr lang="id-ID"/>
        </a:p>
      </dgm:t>
    </dgm:pt>
    <dgm:pt modelId="{80574A3B-EF2A-4E1D-8C93-ED082E375810}" type="sibTrans" cxnId="{3E130F50-B8AD-4F5F-9291-91B32BCCA695}">
      <dgm:prSet/>
      <dgm:spPr/>
      <dgm:t>
        <a:bodyPr/>
        <a:lstStyle/>
        <a:p>
          <a:endParaRPr lang="id-ID"/>
        </a:p>
      </dgm:t>
    </dgm:pt>
    <dgm:pt modelId="{29B6C97E-7098-4FC3-9B4D-5BBA3E0C9F50}">
      <dgm:prSet phldrT="[Text]"/>
      <dgm:spPr/>
      <dgm:t>
        <a:bodyPr/>
        <a:lstStyle/>
        <a:p>
          <a:r>
            <a:rPr lang="en-GB" dirty="0">
              <a:effectLst/>
            </a:rPr>
            <a:t>Will be professionally certified</a:t>
          </a:r>
          <a:endParaRPr lang="id-ID" dirty="0">
            <a:effectLst/>
          </a:endParaRPr>
        </a:p>
      </dgm:t>
    </dgm:pt>
    <dgm:pt modelId="{A922A358-8AA9-4B09-B378-1FAD395518FA}" type="parTrans" cxnId="{AE707C0E-6364-457A-B1AF-61784E5946FF}">
      <dgm:prSet/>
      <dgm:spPr/>
      <dgm:t>
        <a:bodyPr/>
        <a:lstStyle/>
        <a:p>
          <a:endParaRPr lang="id-ID"/>
        </a:p>
      </dgm:t>
    </dgm:pt>
    <dgm:pt modelId="{B29ABAC3-C945-4D86-B7AE-1A2E53C5FA12}" type="sibTrans" cxnId="{AE707C0E-6364-457A-B1AF-61784E5946FF}">
      <dgm:prSet/>
      <dgm:spPr/>
      <dgm:t>
        <a:bodyPr/>
        <a:lstStyle/>
        <a:p>
          <a:endParaRPr lang="id-ID"/>
        </a:p>
      </dgm:t>
    </dgm:pt>
    <dgm:pt modelId="{CA9E67A3-AC34-4433-9AB1-D1F82225CCBF}">
      <dgm:prSet phldrT="[Text]"/>
      <dgm:spPr/>
      <dgm:t>
        <a:bodyPr/>
        <a:lstStyle/>
        <a:p>
          <a:r>
            <a:rPr lang="en-US" dirty="0"/>
            <a:t>Wakil </a:t>
          </a:r>
          <a:r>
            <a:rPr lang="en-US" dirty="0" err="1"/>
            <a:t>Perantara</a:t>
          </a:r>
          <a:r>
            <a:rPr lang="en-US" dirty="0"/>
            <a:t> </a:t>
          </a:r>
          <a:r>
            <a:rPr lang="en-US" dirty="0" err="1"/>
            <a:t>Pedagang</a:t>
          </a:r>
          <a:r>
            <a:rPr lang="en-US" dirty="0"/>
            <a:t> </a:t>
          </a:r>
          <a:r>
            <a:rPr lang="en-US" dirty="0" err="1"/>
            <a:t>Efek</a:t>
          </a:r>
          <a:r>
            <a:rPr lang="en-US" dirty="0"/>
            <a:t> (WPPE)</a:t>
          </a:r>
          <a:endParaRPr lang="id-ID" dirty="0"/>
        </a:p>
      </dgm:t>
    </dgm:pt>
    <dgm:pt modelId="{763231B8-6B65-4B5E-B091-240ADA9E4F46}" type="parTrans" cxnId="{D6C42A55-95D7-416A-B693-C9EEF77DA17C}">
      <dgm:prSet/>
      <dgm:spPr/>
      <dgm:t>
        <a:bodyPr/>
        <a:lstStyle/>
        <a:p>
          <a:endParaRPr lang="id-ID"/>
        </a:p>
      </dgm:t>
    </dgm:pt>
    <dgm:pt modelId="{EA6DA6C2-E84F-4B9E-8E62-5569CA25C404}" type="sibTrans" cxnId="{D6C42A55-95D7-416A-B693-C9EEF77DA17C}">
      <dgm:prSet/>
      <dgm:spPr/>
      <dgm:t>
        <a:bodyPr/>
        <a:lstStyle/>
        <a:p>
          <a:endParaRPr lang="id-ID"/>
        </a:p>
      </dgm:t>
    </dgm:pt>
    <dgm:pt modelId="{1BE6B3E0-B741-447B-9DF9-1F6001EBCFED}">
      <dgm:prSet phldrT="[Text]"/>
      <dgm:spPr/>
      <dgm:t>
        <a:bodyPr/>
        <a:lstStyle/>
        <a:p>
          <a:r>
            <a:rPr lang="en-US" dirty="0"/>
            <a:t>Wakil </a:t>
          </a:r>
          <a:r>
            <a:rPr lang="en-US" dirty="0" err="1"/>
            <a:t>Manajer</a:t>
          </a:r>
          <a:r>
            <a:rPr lang="en-US" dirty="0"/>
            <a:t> Investasi (WMI)</a:t>
          </a:r>
          <a:endParaRPr lang="id-ID" dirty="0"/>
        </a:p>
      </dgm:t>
    </dgm:pt>
    <dgm:pt modelId="{0ED4020B-D515-4A85-A85B-DC3CD650B78B}" type="parTrans" cxnId="{22678F7E-FCC8-42CA-B9D2-5CC3B0E01E98}">
      <dgm:prSet/>
      <dgm:spPr/>
      <dgm:t>
        <a:bodyPr/>
        <a:lstStyle/>
        <a:p>
          <a:endParaRPr lang="id-ID"/>
        </a:p>
      </dgm:t>
    </dgm:pt>
    <dgm:pt modelId="{EF7AC231-9639-469F-BF6A-6074DE01E42F}" type="sibTrans" cxnId="{22678F7E-FCC8-42CA-B9D2-5CC3B0E01E98}">
      <dgm:prSet/>
      <dgm:spPr/>
      <dgm:t>
        <a:bodyPr/>
        <a:lstStyle/>
        <a:p>
          <a:endParaRPr lang="id-ID"/>
        </a:p>
      </dgm:t>
    </dgm:pt>
    <dgm:pt modelId="{B1D94A1D-6402-4ECB-965C-0D8B3628F6A7}">
      <dgm:prSet phldrT="[Text]"/>
      <dgm:spPr/>
      <dgm:t>
        <a:bodyPr/>
        <a:lstStyle/>
        <a:p>
          <a:r>
            <a:rPr lang="id-ID" dirty="0"/>
            <a:t>Work</a:t>
          </a:r>
          <a:r>
            <a:rPr lang="en-GB" dirty="0"/>
            <a:t>-</a:t>
          </a:r>
          <a:r>
            <a:rPr lang="id-ID" dirty="0"/>
            <a:t>life balance</a:t>
          </a:r>
          <a:r>
            <a:rPr lang="en-GB" dirty="0"/>
            <a:t> guaranteed</a:t>
          </a:r>
          <a:endParaRPr lang="id-ID" dirty="0"/>
        </a:p>
      </dgm:t>
    </dgm:pt>
    <dgm:pt modelId="{70282E3F-9421-4311-90CF-476FF6D287E7}" type="parTrans" cxnId="{0D3BC289-C506-4BFE-9375-4E4E26557880}">
      <dgm:prSet/>
      <dgm:spPr/>
      <dgm:t>
        <a:bodyPr/>
        <a:lstStyle/>
        <a:p>
          <a:endParaRPr lang="id-ID"/>
        </a:p>
      </dgm:t>
    </dgm:pt>
    <dgm:pt modelId="{6CA8E0D9-7DAC-49AE-8A3A-FB0E1F4DBCFD}" type="sibTrans" cxnId="{0D3BC289-C506-4BFE-9375-4E4E26557880}">
      <dgm:prSet/>
      <dgm:spPr/>
      <dgm:t>
        <a:bodyPr/>
        <a:lstStyle/>
        <a:p>
          <a:endParaRPr lang="id-ID"/>
        </a:p>
      </dgm:t>
    </dgm:pt>
    <dgm:pt modelId="{1DC67830-48D9-4ED0-B219-1B97F120B2E1}">
      <dgm:prSet phldrT="[Text]"/>
      <dgm:spPr/>
      <dgm:t>
        <a:bodyPr/>
        <a:lstStyle/>
        <a:p>
          <a:r>
            <a:rPr lang="en-GB" dirty="0"/>
            <a:t>Insightful seminars, workshops, and trainings</a:t>
          </a:r>
          <a:endParaRPr lang="id-ID" dirty="0"/>
        </a:p>
      </dgm:t>
    </dgm:pt>
    <dgm:pt modelId="{8F18A4E9-7FE5-42D2-8A9A-730D7EF20DE0}" type="parTrans" cxnId="{C46A163F-AB68-4E5F-AA06-A377C415956A}">
      <dgm:prSet/>
      <dgm:spPr/>
      <dgm:t>
        <a:bodyPr/>
        <a:lstStyle/>
        <a:p>
          <a:endParaRPr lang="id-ID"/>
        </a:p>
      </dgm:t>
    </dgm:pt>
    <dgm:pt modelId="{3AEB78CC-232F-4E9F-880F-E9DA88CD61BD}" type="sibTrans" cxnId="{C46A163F-AB68-4E5F-AA06-A377C415956A}">
      <dgm:prSet/>
      <dgm:spPr/>
      <dgm:t>
        <a:bodyPr/>
        <a:lstStyle/>
        <a:p>
          <a:endParaRPr lang="id-ID"/>
        </a:p>
      </dgm:t>
    </dgm:pt>
    <dgm:pt modelId="{A6AF30E1-4F06-47A6-9D6B-3C151327F0B7}">
      <dgm:prSet phldrT="[Text]"/>
      <dgm:spPr/>
      <dgm:t>
        <a:bodyPr/>
        <a:lstStyle/>
        <a:p>
          <a:r>
            <a:rPr lang="en-US" dirty="0"/>
            <a:t>The largest open recruitment in the industry</a:t>
          </a:r>
          <a:endParaRPr lang="id-ID" dirty="0"/>
        </a:p>
      </dgm:t>
    </dgm:pt>
    <dgm:pt modelId="{B8F806F1-16F3-4526-AC7A-5474824BD636}" type="parTrans" cxnId="{F3466E06-1E86-495A-9D20-FC97148A8011}">
      <dgm:prSet/>
      <dgm:spPr/>
      <dgm:t>
        <a:bodyPr/>
        <a:lstStyle/>
        <a:p>
          <a:endParaRPr lang="id-ID"/>
        </a:p>
      </dgm:t>
    </dgm:pt>
    <dgm:pt modelId="{ABBD64A2-5A5E-4AB5-B86F-BCEFEEF13F85}" type="sibTrans" cxnId="{F3466E06-1E86-495A-9D20-FC97148A8011}">
      <dgm:prSet/>
      <dgm:spPr/>
      <dgm:t>
        <a:bodyPr/>
        <a:lstStyle/>
        <a:p>
          <a:endParaRPr lang="id-ID"/>
        </a:p>
      </dgm:t>
    </dgm:pt>
    <dgm:pt modelId="{B03CE254-CE9D-46E4-B780-9D952B8E96A1}">
      <dgm:prSet phldrT="[Text]"/>
      <dgm:spPr/>
      <dgm:t>
        <a:bodyPr/>
        <a:lstStyle/>
        <a:p>
          <a:r>
            <a:rPr lang="en-US" dirty="0"/>
            <a:t>Received more than 4,000 applicants</a:t>
          </a:r>
          <a:r>
            <a:rPr lang="id-ID" dirty="0"/>
            <a:t> </a:t>
          </a:r>
          <a:r>
            <a:rPr lang="id-ID" dirty="0" err="1"/>
            <a:t>each</a:t>
          </a:r>
          <a:r>
            <a:rPr lang="id-ID" dirty="0"/>
            <a:t> </a:t>
          </a:r>
          <a:r>
            <a:rPr lang="id-ID" dirty="0" err="1"/>
            <a:t>year</a:t>
          </a:r>
          <a:endParaRPr lang="id-ID" dirty="0"/>
        </a:p>
      </dgm:t>
    </dgm:pt>
    <dgm:pt modelId="{A0EE3642-0E86-4F62-BCD8-750003E7E054}" type="parTrans" cxnId="{D941300A-616C-41EA-A9CB-A634A616AC80}">
      <dgm:prSet/>
      <dgm:spPr/>
      <dgm:t>
        <a:bodyPr/>
        <a:lstStyle/>
        <a:p>
          <a:endParaRPr lang="id-ID"/>
        </a:p>
      </dgm:t>
    </dgm:pt>
    <dgm:pt modelId="{B300BA87-95E2-4A6B-9B81-A8B996C875F3}" type="sibTrans" cxnId="{D941300A-616C-41EA-A9CB-A634A616AC80}">
      <dgm:prSet/>
      <dgm:spPr/>
      <dgm:t>
        <a:bodyPr/>
        <a:lstStyle/>
        <a:p>
          <a:endParaRPr lang="id-ID"/>
        </a:p>
      </dgm:t>
    </dgm:pt>
    <dgm:pt modelId="{F1AA3CC4-222F-47C7-A20D-7490216C9A28}">
      <dgm:prSet phldrT="[Text]"/>
      <dgm:spPr/>
      <dgm:t>
        <a:bodyPr/>
        <a:lstStyle/>
        <a:p>
          <a:r>
            <a:rPr lang="en-US" dirty="0"/>
            <a:t>Open for fresh graduate from any discipline</a:t>
          </a:r>
          <a:r>
            <a:rPr lang="id-ID" dirty="0"/>
            <a:t>s</a:t>
          </a:r>
        </a:p>
      </dgm:t>
    </dgm:pt>
    <dgm:pt modelId="{470B7279-733E-42F3-B74D-EBCDF418CF35}" type="parTrans" cxnId="{D877E38C-14A1-4A9F-9A12-0C6BDA681DFD}">
      <dgm:prSet/>
      <dgm:spPr/>
      <dgm:t>
        <a:bodyPr/>
        <a:lstStyle/>
        <a:p>
          <a:endParaRPr lang="id-ID"/>
        </a:p>
      </dgm:t>
    </dgm:pt>
    <dgm:pt modelId="{E2C6F3DE-44A9-465A-A38F-70EE4514CB29}" type="sibTrans" cxnId="{D877E38C-14A1-4A9F-9A12-0C6BDA681DFD}">
      <dgm:prSet/>
      <dgm:spPr/>
      <dgm:t>
        <a:bodyPr/>
        <a:lstStyle/>
        <a:p>
          <a:endParaRPr lang="id-ID"/>
        </a:p>
      </dgm:t>
    </dgm:pt>
    <dgm:pt modelId="{4254AE14-4D27-46E1-9FA9-A2D969FFC044}">
      <dgm:prSet phldrT="[Text]"/>
      <dgm:spPr/>
      <dgm:t>
        <a:bodyPr/>
        <a:lstStyle/>
        <a:p>
          <a:r>
            <a:rPr lang="en-US" dirty="0"/>
            <a:t>Coached and mentored by industry experts </a:t>
          </a:r>
          <a:endParaRPr lang="id-ID" dirty="0"/>
        </a:p>
      </dgm:t>
    </dgm:pt>
    <dgm:pt modelId="{F2B5A9F2-EDC9-45C0-8B06-73C8549EE256}" type="parTrans" cxnId="{43FB9FDD-BA86-478D-A1F8-959A4463F14B}">
      <dgm:prSet/>
      <dgm:spPr/>
      <dgm:t>
        <a:bodyPr/>
        <a:lstStyle/>
        <a:p>
          <a:endParaRPr lang="en-US"/>
        </a:p>
      </dgm:t>
    </dgm:pt>
    <dgm:pt modelId="{CF4E79EB-21ED-4D2A-8525-3AEA08EB440E}" type="sibTrans" cxnId="{43FB9FDD-BA86-478D-A1F8-959A4463F14B}">
      <dgm:prSet/>
      <dgm:spPr/>
      <dgm:t>
        <a:bodyPr/>
        <a:lstStyle/>
        <a:p>
          <a:endParaRPr lang="en-US"/>
        </a:p>
      </dgm:t>
    </dgm:pt>
    <dgm:pt modelId="{127F7C35-8CD4-4CE4-B0CF-918BB60AC6B8}">
      <dgm:prSet phldrT="[Text]"/>
      <dgm:spPr/>
      <dgm:t>
        <a:bodyPr/>
        <a:lstStyle/>
        <a:p>
          <a:r>
            <a:rPr lang="id-ID" dirty="0" err="1"/>
            <a:t>Extracurricular</a:t>
          </a:r>
          <a:r>
            <a:rPr lang="id-ID" dirty="0"/>
            <a:t> </a:t>
          </a:r>
          <a:r>
            <a:rPr lang="id-ID" dirty="0" err="1"/>
            <a:t>activities</a:t>
          </a:r>
          <a:endParaRPr lang="id-ID" dirty="0"/>
        </a:p>
      </dgm:t>
    </dgm:pt>
    <dgm:pt modelId="{05A14EA9-5EFD-4F08-BE59-881431403A25}" type="parTrans" cxnId="{23487FEE-7574-44EF-AF87-F117436E012E}">
      <dgm:prSet/>
      <dgm:spPr/>
      <dgm:t>
        <a:bodyPr/>
        <a:lstStyle/>
        <a:p>
          <a:endParaRPr lang="en-US"/>
        </a:p>
      </dgm:t>
    </dgm:pt>
    <dgm:pt modelId="{A53CB679-EB86-482A-9333-E5E1B8D9AABF}" type="sibTrans" cxnId="{23487FEE-7574-44EF-AF87-F117436E012E}">
      <dgm:prSet/>
      <dgm:spPr/>
      <dgm:t>
        <a:bodyPr/>
        <a:lstStyle/>
        <a:p>
          <a:endParaRPr lang="en-US"/>
        </a:p>
      </dgm:t>
    </dgm:pt>
    <dgm:pt modelId="{FE987E47-32CD-4931-8787-8908113D6CD9}" type="pres">
      <dgm:prSet presAssocID="{C1D62F4A-29D5-483B-BDF6-CD2654CD4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D0541C1-CA7B-4479-8C0A-CA47D71D4403}" type="pres">
      <dgm:prSet presAssocID="{A6AF30E1-4F06-47A6-9D6B-3C151327F0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BF5982-32B1-427D-BED9-57F3C5AF74BF}" type="pres">
      <dgm:prSet presAssocID="{A6AF30E1-4F06-47A6-9D6B-3C151327F0B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33019-2EE5-4C0C-885F-B184CDDFE208}" type="pres">
      <dgm:prSet presAssocID="{0DFE0895-F4C3-46AD-8BF7-18BF5D7270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099D32-915D-44A6-AAC6-DA3D71C5B764}" type="pres">
      <dgm:prSet presAssocID="{0DFE0895-F4C3-46AD-8BF7-18BF5D72707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B9DD3C-D9FB-459A-B08D-D25E665C04A0}" type="pres">
      <dgm:prSet presAssocID="{29B6C97E-7098-4FC3-9B4D-5BBA3E0C9F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039DB0-FD20-4846-A879-F80AFE23965B}" type="pres">
      <dgm:prSet presAssocID="{29B6C97E-7098-4FC3-9B4D-5BBA3E0C9F5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99A103-D4CE-41D5-9DB8-300EB943CD74}" type="pres">
      <dgm:prSet presAssocID="{B1D94A1D-6402-4ECB-965C-0D8B3628F6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AEC2CD-106F-4338-89BD-215BA702BE4E}" type="pres">
      <dgm:prSet presAssocID="{B1D94A1D-6402-4ECB-965C-0D8B3628F6A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79FF5A4-A595-41AF-B964-13608A1F0627}" type="presOf" srcId="{4254AE14-4D27-46E1-9FA9-A2D969FFC044}" destId="{08099D32-915D-44A6-AAC6-DA3D71C5B764}" srcOrd="0" destOrd="0" presId="urn:microsoft.com/office/officeart/2005/8/layout/vList2"/>
    <dgm:cxn modelId="{21D2B558-04C8-446D-8526-8E764643A1E6}" type="presOf" srcId="{1DC67830-48D9-4ED0-B219-1B97F120B2E1}" destId="{34AEC2CD-106F-4338-89BD-215BA702BE4E}" srcOrd="0" destOrd="1" presId="urn:microsoft.com/office/officeart/2005/8/layout/vList2"/>
    <dgm:cxn modelId="{C1787F4A-744A-4E4C-B924-B282CC966CDF}" type="presOf" srcId="{02F1FA4E-3FF0-4993-8040-D6EC1F0C3D0C}" destId="{08099D32-915D-44A6-AAC6-DA3D71C5B764}" srcOrd="0" destOrd="1" presId="urn:microsoft.com/office/officeart/2005/8/layout/vList2"/>
    <dgm:cxn modelId="{CC85F88F-E5FD-4544-85AD-66FBB1DC5F8E}" type="presOf" srcId="{127F7C35-8CD4-4CE4-B0CF-918BB60AC6B8}" destId="{34AEC2CD-106F-4338-89BD-215BA702BE4E}" srcOrd="0" destOrd="0" presId="urn:microsoft.com/office/officeart/2005/8/layout/vList2"/>
    <dgm:cxn modelId="{0D3BC289-C506-4BFE-9375-4E4E26557880}" srcId="{C1D62F4A-29D5-483B-BDF6-CD2654CD4E64}" destId="{B1D94A1D-6402-4ECB-965C-0D8B3628F6A7}" srcOrd="3" destOrd="0" parTransId="{70282E3F-9421-4311-90CF-476FF6D287E7}" sibTransId="{6CA8E0D9-7DAC-49AE-8A3A-FB0E1F4DBCFD}"/>
    <dgm:cxn modelId="{410F1C0C-6734-48FB-AEFB-73DB659DEAA4}" type="presOf" srcId="{CA9E67A3-AC34-4433-9AB1-D1F82225CCBF}" destId="{04039DB0-FD20-4846-A879-F80AFE23965B}" srcOrd="0" destOrd="0" presId="urn:microsoft.com/office/officeart/2005/8/layout/vList2"/>
    <dgm:cxn modelId="{F3466E06-1E86-495A-9D20-FC97148A8011}" srcId="{C1D62F4A-29D5-483B-BDF6-CD2654CD4E64}" destId="{A6AF30E1-4F06-47A6-9D6B-3C151327F0B7}" srcOrd="0" destOrd="0" parTransId="{B8F806F1-16F3-4526-AC7A-5474824BD636}" sibTransId="{ABBD64A2-5A5E-4AB5-B86F-BCEFEEF13F85}"/>
    <dgm:cxn modelId="{3E130F50-B8AD-4F5F-9291-91B32BCCA695}" srcId="{0DFE0895-F4C3-46AD-8BF7-18BF5D72707D}" destId="{02F1FA4E-3FF0-4993-8040-D6EC1F0C3D0C}" srcOrd="1" destOrd="0" parTransId="{1364142B-0891-4B12-808C-E066259E04AD}" sibTransId="{80574A3B-EF2A-4E1D-8C93-ED082E375810}"/>
    <dgm:cxn modelId="{EDC0CFB7-8719-4D42-8B57-F3FC3C70C0CD}" type="presOf" srcId="{B1D94A1D-6402-4ECB-965C-0D8B3628F6A7}" destId="{B699A103-D4CE-41D5-9DB8-300EB943CD74}" srcOrd="0" destOrd="0" presId="urn:microsoft.com/office/officeart/2005/8/layout/vList2"/>
    <dgm:cxn modelId="{BA1240BA-4B28-4B6C-84C6-81D2B6DB2C9E}" type="presOf" srcId="{0DFE0895-F4C3-46AD-8BF7-18BF5D72707D}" destId="{AC633019-2EE5-4C0C-885F-B184CDDFE208}" srcOrd="0" destOrd="0" presId="urn:microsoft.com/office/officeart/2005/8/layout/vList2"/>
    <dgm:cxn modelId="{D6C42A55-95D7-416A-B693-C9EEF77DA17C}" srcId="{29B6C97E-7098-4FC3-9B4D-5BBA3E0C9F50}" destId="{CA9E67A3-AC34-4433-9AB1-D1F82225CCBF}" srcOrd="0" destOrd="0" parTransId="{763231B8-6B65-4B5E-B091-240ADA9E4F46}" sibTransId="{EA6DA6C2-E84F-4B9E-8E62-5569CA25C404}"/>
    <dgm:cxn modelId="{393B5A7A-49F4-491E-882B-3DB3BE636FAA}" type="presOf" srcId="{29B6C97E-7098-4FC3-9B4D-5BBA3E0C9F50}" destId="{46B9DD3C-D9FB-459A-B08D-D25E665C04A0}" srcOrd="0" destOrd="0" presId="urn:microsoft.com/office/officeart/2005/8/layout/vList2"/>
    <dgm:cxn modelId="{22678F7E-FCC8-42CA-B9D2-5CC3B0E01E98}" srcId="{29B6C97E-7098-4FC3-9B4D-5BBA3E0C9F50}" destId="{1BE6B3E0-B741-447B-9DF9-1F6001EBCFED}" srcOrd="1" destOrd="0" parTransId="{0ED4020B-D515-4A85-A85B-DC3CD650B78B}" sibTransId="{EF7AC231-9639-469F-BF6A-6074DE01E42F}"/>
    <dgm:cxn modelId="{19FD27C1-67E3-4138-AA2B-6D0F0AFD7893}" type="presOf" srcId="{1BE6B3E0-B741-447B-9DF9-1F6001EBCFED}" destId="{04039DB0-FD20-4846-A879-F80AFE23965B}" srcOrd="0" destOrd="1" presId="urn:microsoft.com/office/officeart/2005/8/layout/vList2"/>
    <dgm:cxn modelId="{D877E38C-14A1-4A9F-9A12-0C6BDA681DFD}" srcId="{A6AF30E1-4F06-47A6-9D6B-3C151327F0B7}" destId="{F1AA3CC4-222F-47C7-A20D-7490216C9A28}" srcOrd="1" destOrd="0" parTransId="{470B7279-733E-42F3-B74D-EBCDF418CF35}" sibTransId="{E2C6F3DE-44A9-465A-A38F-70EE4514CB29}"/>
    <dgm:cxn modelId="{AE707C0E-6364-457A-B1AF-61784E5946FF}" srcId="{C1D62F4A-29D5-483B-BDF6-CD2654CD4E64}" destId="{29B6C97E-7098-4FC3-9B4D-5BBA3E0C9F50}" srcOrd="2" destOrd="0" parTransId="{A922A358-8AA9-4B09-B378-1FAD395518FA}" sibTransId="{B29ABAC3-C945-4D86-B7AE-1A2E53C5FA12}"/>
    <dgm:cxn modelId="{43FB9FDD-BA86-478D-A1F8-959A4463F14B}" srcId="{0DFE0895-F4C3-46AD-8BF7-18BF5D72707D}" destId="{4254AE14-4D27-46E1-9FA9-A2D969FFC044}" srcOrd="0" destOrd="0" parTransId="{F2B5A9F2-EDC9-45C0-8B06-73C8549EE256}" sibTransId="{CF4E79EB-21ED-4D2A-8525-3AEA08EB440E}"/>
    <dgm:cxn modelId="{D10F326B-9D41-4FE2-A204-97B88C180550}" type="presOf" srcId="{A6AF30E1-4F06-47A6-9D6B-3C151327F0B7}" destId="{0D0541C1-CA7B-4479-8C0A-CA47D71D4403}" srcOrd="0" destOrd="0" presId="urn:microsoft.com/office/officeart/2005/8/layout/vList2"/>
    <dgm:cxn modelId="{D8FD377C-2CD3-4E72-B394-7358AC5BA068}" type="presOf" srcId="{C1D62F4A-29D5-483B-BDF6-CD2654CD4E64}" destId="{FE987E47-32CD-4931-8787-8908113D6CD9}" srcOrd="0" destOrd="0" presId="urn:microsoft.com/office/officeart/2005/8/layout/vList2"/>
    <dgm:cxn modelId="{D941300A-616C-41EA-A9CB-A634A616AC80}" srcId="{A6AF30E1-4F06-47A6-9D6B-3C151327F0B7}" destId="{B03CE254-CE9D-46E4-B780-9D952B8E96A1}" srcOrd="0" destOrd="0" parTransId="{A0EE3642-0E86-4F62-BCD8-750003E7E054}" sibTransId="{B300BA87-95E2-4A6B-9B81-A8B996C875F3}"/>
    <dgm:cxn modelId="{743830E4-0C56-4C05-B6EA-630BCAB41B6A}" type="presOf" srcId="{F1AA3CC4-222F-47C7-A20D-7490216C9A28}" destId="{D5BF5982-32B1-427D-BED9-57F3C5AF74BF}" srcOrd="0" destOrd="1" presId="urn:microsoft.com/office/officeart/2005/8/layout/vList2"/>
    <dgm:cxn modelId="{0E2A21D6-6CA9-41EE-BC24-6759DACD65D2}" type="presOf" srcId="{B03CE254-CE9D-46E4-B780-9D952B8E96A1}" destId="{D5BF5982-32B1-427D-BED9-57F3C5AF74BF}" srcOrd="0" destOrd="0" presId="urn:microsoft.com/office/officeart/2005/8/layout/vList2"/>
    <dgm:cxn modelId="{23487FEE-7574-44EF-AF87-F117436E012E}" srcId="{B1D94A1D-6402-4ECB-965C-0D8B3628F6A7}" destId="{127F7C35-8CD4-4CE4-B0CF-918BB60AC6B8}" srcOrd="0" destOrd="0" parTransId="{05A14EA9-5EFD-4F08-BE59-881431403A25}" sibTransId="{A53CB679-EB86-482A-9333-E5E1B8D9AABF}"/>
    <dgm:cxn modelId="{C46A163F-AB68-4E5F-AA06-A377C415956A}" srcId="{B1D94A1D-6402-4ECB-965C-0D8B3628F6A7}" destId="{1DC67830-48D9-4ED0-B219-1B97F120B2E1}" srcOrd="1" destOrd="0" parTransId="{8F18A4E9-7FE5-42D2-8A9A-730D7EF20DE0}" sibTransId="{3AEB78CC-232F-4E9F-880F-E9DA88CD61BD}"/>
    <dgm:cxn modelId="{DA5C6F84-81DA-4ED7-B0A9-888F5ABDBA62}" srcId="{C1D62F4A-29D5-483B-BDF6-CD2654CD4E64}" destId="{0DFE0895-F4C3-46AD-8BF7-18BF5D72707D}" srcOrd="1" destOrd="0" parTransId="{2785EC80-DB29-456E-959E-9CCA14352477}" sibTransId="{0DE2CC72-D1FB-41C8-B1FD-F23DAB869620}"/>
    <dgm:cxn modelId="{0F9A87E0-FFAA-44B9-B048-472BD4D82D64}" type="presParOf" srcId="{FE987E47-32CD-4931-8787-8908113D6CD9}" destId="{0D0541C1-CA7B-4479-8C0A-CA47D71D4403}" srcOrd="0" destOrd="0" presId="urn:microsoft.com/office/officeart/2005/8/layout/vList2"/>
    <dgm:cxn modelId="{3765F9E0-6374-4911-A1B9-686D65768AB7}" type="presParOf" srcId="{FE987E47-32CD-4931-8787-8908113D6CD9}" destId="{D5BF5982-32B1-427D-BED9-57F3C5AF74BF}" srcOrd="1" destOrd="0" presId="urn:microsoft.com/office/officeart/2005/8/layout/vList2"/>
    <dgm:cxn modelId="{7BC2B69D-B8A5-48B9-9838-9A906275B6E3}" type="presParOf" srcId="{FE987E47-32CD-4931-8787-8908113D6CD9}" destId="{AC633019-2EE5-4C0C-885F-B184CDDFE208}" srcOrd="2" destOrd="0" presId="urn:microsoft.com/office/officeart/2005/8/layout/vList2"/>
    <dgm:cxn modelId="{FC8D4A6C-BE93-41D9-AB62-55BD74858F96}" type="presParOf" srcId="{FE987E47-32CD-4931-8787-8908113D6CD9}" destId="{08099D32-915D-44A6-AAC6-DA3D71C5B764}" srcOrd="3" destOrd="0" presId="urn:microsoft.com/office/officeart/2005/8/layout/vList2"/>
    <dgm:cxn modelId="{9016BC5D-ACDF-4576-9FD9-A1BF11B8A6AB}" type="presParOf" srcId="{FE987E47-32CD-4931-8787-8908113D6CD9}" destId="{46B9DD3C-D9FB-459A-B08D-D25E665C04A0}" srcOrd="4" destOrd="0" presId="urn:microsoft.com/office/officeart/2005/8/layout/vList2"/>
    <dgm:cxn modelId="{B96B4849-F640-4BF3-880E-216E4AACA2FB}" type="presParOf" srcId="{FE987E47-32CD-4931-8787-8908113D6CD9}" destId="{04039DB0-FD20-4846-A879-F80AFE23965B}" srcOrd="5" destOrd="0" presId="urn:microsoft.com/office/officeart/2005/8/layout/vList2"/>
    <dgm:cxn modelId="{AB83F2E9-C501-4AB7-BF99-AAFEDD069A55}" type="presParOf" srcId="{FE987E47-32CD-4931-8787-8908113D6CD9}" destId="{B699A103-D4CE-41D5-9DB8-300EB943CD74}" srcOrd="6" destOrd="0" presId="urn:microsoft.com/office/officeart/2005/8/layout/vList2"/>
    <dgm:cxn modelId="{7F0C6496-5884-4487-85DA-B4DF627D5117}" type="presParOf" srcId="{FE987E47-32CD-4931-8787-8908113D6CD9}" destId="{34AEC2CD-106F-4338-89BD-215BA702BE4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FE59-7035-4747-A453-67ED50A36418}">
      <dsp:nvSpPr>
        <dsp:cNvPr id="0" name=""/>
        <dsp:cNvSpPr/>
      </dsp:nvSpPr>
      <dsp:spPr>
        <a:xfrm>
          <a:off x="2127207" y="641307"/>
          <a:ext cx="4279984" cy="427998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66C1E-F567-4811-A2B7-AF27933984B6}">
      <dsp:nvSpPr>
        <dsp:cNvPr id="0" name=""/>
        <dsp:cNvSpPr/>
      </dsp:nvSpPr>
      <dsp:spPr>
        <a:xfrm>
          <a:off x="2127207" y="641307"/>
          <a:ext cx="4279984" cy="427998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103F-B38F-4AD5-B9F7-F8DE94D9CF8C}">
      <dsp:nvSpPr>
        <dsp:cNvPr id="0" name=""/>
        <dsp:cNvSpPr/>
      </dsp:nvSpPr>
      <dsp:spPr>
        <a:xfrm>
          <a:off x="2127207" y="641307"/>
          <a:ext cx="4279984" cy="427998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B3A1A-5F77-4ADE-914E-460B05548575}">
      <dsp:nvSpPr>
        <dsp:cNvPr id="0" name=""/>
        <dsp:cNvSpPr/>
      </dsp:nvSpPr>
      <dsp:spPr>
        <a:xfrm>
          <a:off x="2127207" y="641307"/>
          <a:ext cx="4279984" cy="427998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4B152-D688-45C4-A02F-C4F4DF78A155}">
      <dsp:nvSpPr>
        <dsp:cNvPr id="0" name=""/>
        <dsp:cNvSpPr/>
      </dsp:nvSpPr>
      <dsp:spPr>
        <a:xfrm>
          <a:off x="3281660" y="1795760"/>
          <a:ext cx="1971079" cy="1971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Capital Market Expertise</a:t>
          </a:r>
          <a:endParaRPr lang="en-US" sz="2700" kern="1200" dirty="0"/>
        </a:p>
      </dsp:txBody>
      <dsp:txXfrm>
        <a:off x="3570318" y="2084418"/>
        <a:ext cx="1393763" cy="1393763"/>
      </dsp:txXfrm>
    </dsp:sp>
    <dsp:sp modelId="{CDF7EBCD-FF74-4CFD-BA0D-348D111AD029}">
      <dsp:nvSpPr>
        <dsp:cNvPr id="0" name=""/>
        <dsp:cNvSpPr/>
      </dsp:nvSpPr>
      <dsp:spPr>
        <a:xfrm>
          <a:off x="3577322" y="1101"/>
          <a:ext cx="1379755" cy="13797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Economics</a:t>
          </a:r>
          <a:endParaRPr lang="en-US" sz="1700" kern="1200" dirty="0"/>
        </a:p>
      </dsp:txBody>
      <dsp:txXfrm>
        <a:off x="3779382" y="203161"/>
        <a:ext cx="975635" cy="975635"/>
      </dsp:txXfrm>
    </dsp:sp>
    <dsp:sp modelId="{91FCB8A5-23CE-45BF-803B-B92A3A0FC3C8}">
      <dsp:nvSpPr>
        <dsp:cNvPr id="0" name=""/>
        <dsp:cNvSpPr/>
      </dsp:nvSpPr>
      <dsp:spPr>
        <a:xfrm>
          <a:off x="5667643" y="2091422"/>
          <a:ext cx="1379755" cy="1379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Finance</a:t>
          </a:r>
          <a:endParaRPr lang="en-US" sz="1700" kern="1200" dirty="0"/>
        </a:p>
      </dsp:txBody>
      <dsp:txXfrm>
        <a:off x="5869703" y="2293482"/>
        <a:ext cx="975635" cy="975635"/>
      </dsp:txXfrm>
    </dsp:sp>
    <dsp:sp modelId="{A73E5259-9AB8-4C0F-B377-2D84C7A1EEE5}">
      <dsp:nvSpPr>
        <dsp:cNvPr id="0" name=""/>
        <dsp:cNvSpPr/>
      </dsp:nvSpPr>
      <dsp:spPr>
        <a:xfrm>
          <a:off x="3577322" y="4181743"/>
          <a:ext cx="1379755" cy="1379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/>
            <a:t>Statisti</a:t>
          </a:r>
          <a:r>
            <a:rPr lang="en-GB" sz="1700" kern="1200" dirty="0" err="1"/>
            <a:t>cs</a:t>
          </a:r>
          <a:endParaRPr lang="en-US" sz="1700" kern="1200" dirty="0"/>
        </a:p>
      </dsp:txBody>
      <dsp:txXfrm>
        <a:off x="3779382" y="4383803"/>
        <a:ext cx="975635" cy="975635"/>
      </dsp:txXfrm>
    </dsp:sp>
    <dsp:sp modelId="{E3AEC060-2531-4673-90B1-6AC74F8964D2}">
      <dsp:nvSpPr>
        <dsp:cNvPr id="0" name=""/>
        <dsp:cNvSpPr/>
      </dsp:nvSpPr>
      <dsp:spPr>
        <a:xfrm>
          <a:off x="1487001" y="2091422"/>
          <a:ext cx="1379755" cy="1379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Legal</a:t>
          </a:r>
          <a:endParaRPr lang="en-US" sz="1700" kern="1200" dirty="0"/>
        </a:p>
      </dsp:txBody>
      <dsp:txXfrm>
        <a:off x="1689061" y="2293482"/>
        <a:ext cx="975635" cy="975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F2E36-BD58-468E-80CF-E170E0223828}">
      <dsp:nvSpPr>
        <dsp:cNvPr id="0" name=""/>
        <dsp:cNvSpPr/>
      </dsp:nvSpPr>
      <dsp:spPr>
        <a:xfrm>
          <a:off x="6082350" y="772491"/>
          <a:ext cx="394652" cy="170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257"/>
              </a:lnTo>
              <a:lnTo>
                <a:pt x="394652" y="1709257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84B24-2CB4-48F7-B6AD-071382B0F7A8}">
      <dsp:nvSpPr>
        <dsp:cNvPr id="0" name=""/>
        <dsp:cNvSpPr/>
      </dsp:nvSpPr>
      <dsp:spPr>
        <a:xfrm>
          <a:off x="6082350" y="772491"/>
          <a:ext cx="394652" cy="1099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654"/>
              </a:lnTo>
              <a:lnTo>
                <a:pt x="394652" y="1099654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86EFD-6D1B-4C9D-AED2-3F0244E9D4A4}">
      <dsp:nvSpPr>
        <dsp:cNvPr id="0" name=""/>
        <dsp:cNvSpPr/>
      </dsp:nvSpPr>
      <dsp:spPr>
        <a:xfrm>
          <a:off x="6082350" y="772491"/>
          <a:ext cx="394652" cy="49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056"/>
              </a:lnTo>
              <a:lnTo>
                <a:pt x="394652" y="490056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B5FCC-48E9-4B00-8E89-B271183FFA2C}">
      <dsp:nvSpPr>
        <dsp:cNvPr id="0" name=""/>
        <dsp:cNvSpPr/>
      </dsp:nvSpPr>
      <dsp:spPr>
        <a:xfrm>
          <a:off x="5601645" y="772491"/>
          <a:ext cx="480705" cy="1709253"/>
        </a:xfrm>
        <a:custGeom>
          <a:avLst/>
          <a:gdLst/>
          <a:ahLst/>
          <a:cxnLst/>
          <a:rect l="0" t="0" r="0" b="0"/>
          <a:pathLst>
            <a:path>
              <a:moveTo>
                <a:pt x="480705" y="0"/>
              </a:moveTo>
              <a:lnTo>
                <a:pt x="480705" y="1709253"/>
              </a:lnTo>
              <a:lnTo>
                <a:pt x="0" y="17092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C714E-4D7E-4407-8E16-654D34F97097}">
      <dsp:nvSpPr>
        <dsp:cNvPr id="0" name=""/>
        <dsp:cNvSpPr/>
      </dsp:nvSpPr>
      <dsp:spPr>
        <a:xfrm>
          <a:off x="5714464" y="772491"/>
          <a:ext cx="367886" cy="327165"/>
        </a:xfrm>
        <a:custGeom>
          <a:avLst/>
          <a:gdLst/>
          <a:ahLst/>
          <a:cxnLst/>
          <a:rect l="0" t="0" r="0" b="0"/>
          <a:pathLst>
            <a:path>
              <a:moveTo>
                <a:pt x="367886" y="0"/>
              </a:moveTo>
              <a:lnTo>
                <a:pt x="367886" y="327165"/>
              </a:lnTo>
              <a:lnTo>
                <a:pt x="0" y="327165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84AD9-9646-4D04-85D1-81E06197D64E}">
      <dsp:nvSpPr>
        <dsp:cNvPr id="0" name=""/>
        <dsp:cNvSpPr/>
      </dsp:nvSpPr>
      <dsp:spPr>
        <a:xfrm>
          <a:off x="5735990" y="772491"/>
          <a:ext cx="346360" cy="947255"/>
        </a:xfrm>
        <a:custGeom>
          <a:avLst/>
          <a:gdLst/>
          <a:ahLst/>
          <a:cxnLst/>
          <a:rect l="0" t="0" r="0" b="0"/>
          <a:pathLst>
            <a:path>
              <a:moveTo>
                <a:pt x="346360" y="0"/>
              </a:moveTo>
              <a:lnTo>
                <a:pt x="346360" y="947255"/>
              </a:lnTo>
              <a:lnTo>
                <a:pt x="0" y="947255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A000C-0C76-415F-8CBA-6342A6A1676F}">
      <dsp:nvSpPr>
        <dsp:cNvPr id="0" name=""/>
        <dsp:cNvSpPr/>
      </dsp:nvSpPr>
      <dsp:spPr>
        <a:xfrm>
          <a:off x="7476524" y="3562937"/>
          <a:ext cx="255791" cy="254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251"/>
              </a:lnTo>
              <a:lnTo>
                <a:pt x="255791" y="254325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76831-C3CF-48EC-81A3-04BA4B298772}">
      <dsp:nvSpPr>
        <dsp:cNvPr id="0" name=""/>
        <dsp:cNvSpPr/>
      </dsp:nvSpPr>
      <dsp:spPr>
        <a:xfrm>
          <a:off x="7476524" y="3562937"/>
          <a:ext cx="255791" cy="18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452"/>
              </a:lnTo>
              <a:lnTo>
                <a:pt x="255791" y="18394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FB9AF-3CDC-4EDF-AFD1-8EBA6A5AD433}">
      <dsp:nvSpPr>
        <dsp:cNvPr id="0" name=""/>
        <dsp:cNvSpPr/>
      </dsp:nvSpPr>
      <dsp:spPr>
        <a:xfrm>
          <a:off x="7476524" y="3562937"/>
          <a:ext cx="255791" cy="113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652"/>
              </a:lnTo>
              <a:lnTo>
                <a:pt x="255791" y="11356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AC210-E881-4B04-8D33-26428CAD180D}">
      <dsp:nvSpPr>
        <dsp:cNvPr id="0" name=""/>
        <dsp:cNvSpPr/>
      </dsp:nvSpPr>
      <dsp:spPr>
        <a:xfrm>
          <a:off x="7476524" y="3562937"/>
          <a:ext cx="255791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53"/>
              </a:lnTo>
              <a:lnTo>
                <a:pt x="255791" y="4318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23DA7-0440-4EC1-9AA9-BC99D9D19BA6}">
      <dsp:nvSpPr>
        <dsp:cNvPr id="0" name=""/>
        <dsp:cNvSpPr/>
      </dsp:nvSpPr>
      <dsp:spPr>
        <a:xfrm>
          <a:off x="6082350" y="772491"/>
          <a:ext cx="2067540" cy="218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467"/>
              </a:lnTo>
              <a:lnTo>
                <a:pt x="2067540" y="2103467"/>
              </a:lnTo>
              <a:lnTo>
                <a:pt x="2067540" y="218342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F617F-DCDD-4111-994B-20D29D402F7D}">
      <dsp:nvSpPr>
        <dsp:cNvPr id="0" name=""/>
        <dsp:cNvSpPr/>
      </dsp:nvSpPr>
      <dsp:spPr>
        <a:xfrm>
          <a:off x="5830302" y="3550232"/>
          <a:ext cx="217226" cy="2555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956"/>
              </a:lnTo>
              <a:lnTo>
                <a:pt x="217226" y="2555956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FDF3-FBF9-4025-BC04-C86630E8A87E}">
      <dsp:nvSpPr>
        <dsp:cNvPr id="0" name=""/>
        <dsp:cNvSpPr/>
      </dsp:nvSpPr>
      <dsp:spPr>
        <a:xfrm>
          <a:off x="5830302" y="3550232"/>
          <a:ext cx="217226" cy="185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157"/>
              </a:lnTo>
              <a:lnTo>
                <a:pt x="217226" y="1852157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F9476-4D3F-4508-96DA-82DDE0A2AAF5}">
      <dsp:nvSpPr>
        <dsp:cNvPr id="0" name=""/>
        <dsp:cNvSpPr/>
      </dsp:nvSpPr>
      <dsp:spPr>
        <a:xfrm>
          <a:off x="5830302" y="3550232"/>
          <a:ext cx="217226" cy="114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357"/>
              </a:lnTo>
              <a:lnTo>
                <a:pt x="217226" y="1148357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3502D-46CC-4449-9133-7DA3AFBB8BCF}">
      <dsp:nvSpPr>
        <dsp:cNvPr id="0" name=""/>
        <dsp:cNvSpPr/>
      </dsp:nvSpPr>
      <dsp:spPr>
        <a:xfrm>
          <a:off x="5830302" y="3550232"/>
          <a:ext cx="217226" cy="444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58"/>
              </a:lnTo>
              <a:lnTo>
                <a:pt x="217226" y="444558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A8C30-AEC8-4493-90BC-C5D53F9819B0}">
      <dsp:nvSpPr>
        <dsp:cNvPr id="0" name=""/>
        <dsp:cNvSpPr/>
      </dsp:nvSpPr>
      <dsp:spPr>
        <a:xfrm>
          <a:off x="6082350" y="772491"/>
          <a:ext cx="336765" cy="217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762"/>
              </a:lnTo>
              <a:lnTo>
                <a:pt x="336765" y="2090762"/>
              </a:lnTo>
              <a:lnTo>
                <a:pt x="336765" y="2170716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D46DA-C606-4A99-B46F-D3D78CBCDA68}">
      <dsp:nvSpPr>
        <dsp:cNvPr id="0" name=""/>
        <dsp:cNvSpPr/>
      </dsp:nvSpPr>
      <dsp:spPr>
        <a:xfrm>
          <a:off x="4540600" y="3562937"/>
          <a:ext cx="154769" cy="248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226"/>
              </a:lnTo>
              <a:lnTo>
                <a:pt x="154769" y="248422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B27EC-93AD-4823-B51E-AB5D750A385F}">
      <dsp:nvSpPr>
        <dsp:cNvPr id="0" name=""/>
        <dsp:cNvSpPr/>
      </dsp:nvSpPr>
      <dsp:spPr>
        <a:xfrm>
          <a:off x="4540600" y="3562937"/>
          <a:ext cx="163168" cy="18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452"/>
              </a:lnTo>
              <a:lnTo>
                <a:pt x="163168" y="18394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EC2C-40CC-4DC8-993F-C21E49D626F5}">
      <dsp:nvSpPr>
        <dsp:cNvPr id="0" name=""/>
        <dsp:cNvSpPr/>
      </dsp:nvSpPr>
      <dsp:spPr>
        <a:xfrm>
          <a:off x="4540600" y="3562937"/>
          <a:ext cx="163168" cy="113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652"/>
              </a:lnTo>
              <a:lnTo>
                <a:pt x="163168" y="11356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8FA93-1237-4565-A16B-EA210F898FE8}">
      <dsp:nvSpPr>
        <dsp:cNvPr id="0" name=""/>
        <dsp:cNvSpPr/>
      </dsp:nvSpPr>
      <dsp:spPr>
        <a:xfrm>
          <a:off x="4540600" y="3562937"/>
          <a:ext cx="163168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53"/>
              </a:lnTo>
              <a:lnTo>
                <a:pt x="163168" y="4318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A421-5CAF-41BD-9299-EDE6A15405BE}">
      <dsp:nvSpPr>
        <dsp:cNvPr id="0" name=""/>
        <dsp:cNvSpPr/>
      </dsp:nvSpPr>
      <dsp:spPr>
        <a:xfrm>
          <a:off x="4975717" y="772491"/>
          <a:ext cx="1106633" cy="2183421"/>
        </a:xfrm>
        <a:custGeom>
          <a:avLst/>
          <a:gdLst/>
          <a:ahLst/>
          <a:cxnLst/>
          <a:rect l="0" t="0" r="0" b="0"/>
          <a:pathLst>
            <a:path>
              <a:moveTo>
                <a:pt x="1106633" y="0"/>
              </a:moveTo>
              <a:lnTo>
                <a:pt x="1106633" y="2103467"/>
              </a:lnTo>
              <a:lnTo>
                <a:pt x="0" y="2103467"/>
              </a:lnTo>
              <a:lnTo>
                <a:pt x="0" y="218342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7A9EF-2C4A-4A1B-BF1F-07E200C1972C}">
      <dsp:nvSpPr>
        <dsp:cNvPr id="0" name=""/>
        <dsp:cNvSpPr/>
      </dsp:nvSpPr>
      <dsp:spPr>
        <a:xfrm>
          <a:off x="2991444" y="3566086"/>
          <a:ext cx="213411" cy="113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652"/>
              </a:lnTo>
              <a:lnTo>
                <a:pt x="213411" y="11356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B2B7-FEC4-4481-B2F2-7BB8A0C30E14}">
      <dsp:nvSpPr>
        <dsp:cNvPr id="0" name=""/>
        <dsp:cNvSpPr/>
      </dsp:nvSpPr>
      <dsp:spPr>
        <a:xfrm>
          <a:off x="2991444" y="3566086"/>
          <a:ext cx="213411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53"/>
              </a:lnTo>
              <a:lnTo>
                <a:pt x="213411" y="4318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09FF6-ABA4-42A5-860B-6556285D374C}">
      <dsp:nvSpPr>
        <dsp:cNvPr id="0" name=""/>
        <dsp:cNvSpPr/>
      </dsp:nvSpPr>
      <dsp:spPr>
        <a:xfrm>
          <a:off x="3560541" y="772491"/>
          <a:ext cx="2521808" cy="2183421"/>
        </a:xfrm>
        <a:custGeom>
          <a:avLst/>
          <a:gdLst/>
          <a:ahLst/>
          <a:cxnLst/>
          <a:rect l="0" t="0" r="0" b="0"/>
          <a:pathLst>
            <a:path>
              <a:moveTo>
                <a:pt x="2521808" y="0"/>
              </a:moveTo>
              <a:lnTo>
                <a:pt x="2521808" y="2103467"/>
              </a:lnTo>
              <a:lnTo>
                <a:pt x="0" y="2103467"/>
              </a:lnTo>
              <a:lnTo>
                <a:pt x="0" y="218342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D6F33-F785-45C3-9828-A89ABF30CE94}">
      <dsp:nvSpPr>
        <dsp:cNvPr id="0" name=""/>
        <dsp:cNvSpPr/>
      </dsp:nvSpPr>
      <dsp:spPr>
        <a:xfrm>
          <a:off x="1473294" y="3566086"/>
          <a:ext cx="202661" cy="18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452"/>
              </a:lnTo>
              <a:lnTo>
                <a:pt x="202661" y="18394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C1CB-4498-4237-8973-3574AF15FF42}">
      <dsp:nvSpPr>
        <dsp:cNvPr id="0" name=""/>
        <dsp:cNvSpPr/>
      </dsp:nvSpPr>
      <dsp:spPr>
        <a:xfrm>
          <a:off x="1473294" y="3566086"/>
          <a:ext cx="202661" cy="113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652"/>
              </a:lnTo>
              <a:lnTo>
                <a:pt x="202661" y="1135652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3FBC8-56C4-4667-B7EE-F71981A4E0F7}">
      <dsp:nvSpPr>
        <dsp:cNvPr id="0" name=""/>
        <dsp:cNvSpPr/>
      </dsp:nvSpPr>
      <dsp:spPr>
        <a:xfrm>
          <a:off x="1473294" y="3566086"/>
          <a:ext cx="202661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53"/>
              </a:lnTo>
              <a:lnTo>
                <a:pt x="202661" y="4318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A92DC-9E36-4F5F-875D-88445731011B}">
      <dsp:nvSpPr>
        <dsp:cNvPr id="0" name=""/>
        <dsp:cNvSpPr/>
      </dsp:nvSpPr>
      <dsp:spPr>
        <a:xfrm>
          <a:off x="2013724" y="772491"/>
          <a:ext cx="4068626" cy="2183421"/>
        </a:xfrm>
        <a:custGeom>
          <a:avLst/>
          <a:gdLst/>
          <a:ahLst/>
          <a:cxnLst/>
          <a:rect l="0" t="0" r="0" b="0"/>
          <a:pathLst>
            <a:path>
              <a:moveTo>
                <a:pt x="4068626" y="0"/>
              </a:moveTo>
              <a:lnTo>
                <a:pt x="4068626" y="2103467"/>
              </a:lnTo>
              <a:lnTo>
                <a:pt x="0" y="2103467"/>
              </a:lnTo>
              <a:lnTo>
                <a:pt x="0" y="218342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D0EA7-FA08-46BE-933C-7A569AA7ECE6}">
      <dsp:nvSpPr>
        <dsp:cNvPr id="0" name=""/>
        <dsp:cNvSpPr/>
      </dsp:nvSpPr>
      <dsp:spPr>
        <a:xfrm>
          <a:off x="129995" y="3566086"/>
          <a:ext cx="185998" cy="215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723"/>
              </a:lnTo>
              <a:lnTo>
                <a:pt x="185998" y="215172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30847-F685-4931-8746-3E945FF0650C}">
      <dsp:nvSpPr>
        <dsp:cNvPr id="0" name=""/>
        <dsp:cNvSpPr/>
      </dsp:nvSpPr>
      <dsp:spPr>
        <a:xfrm>
          <a:off x="129995" y="3566086"/>
          <a:ext cx="174713" cy="125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030"/>
              </a:lnTo>
              <a:lnTo>
                <a:pt x="174713" y="1250030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67FA-3DFA-4453-8C9C-6C5802700705}">
      <dsp:nvSpPr>
        <dsp:cNvPr id="0" name=""/>
        <dsp:cNvSpPr/>
      </dsp:nvSpPr>
      <dsp:spPr>
        <a:xfrm>
          <a:off x="129995" y="3566086"/>
          <a:ext cx="174713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53"/>
              </a:lnTo>
              <a:lnTo>
                <a:pt x="174713" y="431853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112CF-A56F-4A02-A3F4-209BE65DF289}">
      <dsp:nvSpPr>
        <dsp:cNvPr id="0" name=""/>
        <dsp:cNvSpPr/>
      </dsp:nvSpPr>
      <dsp:spPr>
        <a:xfrm>
          <a:off x="595899" y="772491"/>
          <a:ext cx="5486451" cy="2183421"/>
        </a:xfrm>
        <a:custGeom>
          <a:avLst/>
          <a:gdLst/>
          <a:ahLst/>
          <a:cxnLst/>
          <a:rect l="0" t="0" r="0" b="0"/>
          <a:pathLst>
            <a:path>
              <a:moveTo>
                <a:pt x="5486451" y="0"/>
              </a:moveTo>
              <a:lnTo>
                <a:pt x="5486451" y="2103467"/>
              </a:lnTo>
              <a:lnTo>
                <a:pt x="0" y="2103467"/>
              </a:lnTo>
              <a:lnTo>
                <a:pt x="0" y="218342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18B79-D77E-40E5-87C7-5606BAD6362A}">
      <dsp:nvSpPr>
        <dsp:cNvPr id="0" name=""/>
        <dsp:cNvSpPr/>
      </dsp:nvSpPr>
      <dsp:spPr>
        <a:xfrm>
          <a:off x="4495800" y="228599"/>
          <a:ext cx="3173101" cy="54389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/>
            <a:t>President Director</a:t>
          </a:r>
        </a:p>
      </dsp:txBody>
      <dsp:txXfrm>
        <a:off x="4522351" y="255150"/>
        <a:ext cx="3119999" cy="490789"/>
      </dsp:txXfrm>
    </dsp:sp>
    <dsp:sp modelId="{B999DF05-C5D3-4106-814D-5F79E5743056}">
      <dsp:nvSpPr>
        <dsp:cNvPr id="0" name=""/>
        <dsp:cNvSpPr/>
      </dsp:nvSpPr>
      <dsp:spPr>
        <a:xfrm>
          <a:off x="13519" y="2955912"/>
          <a:ext cx="1164759" cy="6101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/>
            <a:t>Director of Listing</a:t>
          </a:r>
        </a:p>
      </dsp:txBody>
      <dsp:txXfrm>
        <a:off x="43305" y="2985698"/>
        <a:ext cx="1105187" cy="550601"/>
      </dsp:txXfrm>
    </dsp:sp>
    <dsp:sp modelId="{C5A29A70-3669-4495-991C-497B6A82163F}">
      <dsp:nvSpPr>
        <dsp:cNvPr id="0" name=""/>
        <dsp:cNvSpPr/>
      </dsp:nvSpPr>
      <dsp:spPr>
        <a:xfrm>
          <a:off x="304709" y="3725993"/>
          <a:ext cx="104131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Listing</a:t>
          </a:r>
          <a:r>
            <a:rPr lang="en-US" sz="1000" kern="1200" dirty="0">
              <a:solidFill>
                <a:schemeClr val="tx1"/>
              </a:solidFill>
            </a:rPr>
            <a:t> Service and Issuer Monitoring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331260" y="3752544"/>
        <a:ext cx="988209" cy="490789"/>
      </dsp:txXfrm>
    </dsp:sp>
    <dsp:sp modelId="{9017CAF4-44CA-4F64-B89C-B4F8604C9DA1}">
      <dsp:nvSpPr>
        <dsp:cNvPr id="0" name=""/>
        <dsp:cNvSpPr/>
      </dsp:nvSpPr>
      <dsp:spPr>
        <a:xfrm>
          <a:off x="304709" y="4429793"/>
          <a:ext cx="1154464" cy="77264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Privatization, Start-up, SME, and Foreign Listing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342427" y="4467511"/>
        <a:ext cx="1079028" cy="697211"/>
      </dsp:txXfrm>
    </dsp:sp>
    <dsp:sp modelId="{45D4D9F1-7BBD-472E-B106-E3D954223486}">
      <dsp:nvSpPr>
        <dsp:cNvPr id="0" name=""/>
        <dsp:cNvSpPr/>
      </dsp:nvSpPr>
      <dsp:spPr>
        <a:xfrm>
          <a:off x="315994" y="5362348"/>
          <a:ext cx="1154464" cy="710922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Issuer Information Management and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350698" y="5397052"/>
        <a:ext cx="1085056" cy="641514"/>
      </dsp:txXfrm>
    </dsp:sp>
    <dsp:sp modelId="{C025E28D-D116-4940-B2FB-DE81A255F949}">
      <dsp:nvSpPr>
        <dsp:cNvPr id="0" name=""/>
        <dsp:cNvSpPr/>
      </dsp:nvSpPr>
      <dsp:spPr>
        <a:xfrm>
          <a:off x="1338186" y="2955912"/>
          <a:ext cx="1351075" cy="6101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 dirty="0"/>
            <a:t>Director of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 dirty="0"/>
            <a:t>Trading and Membership</a:t>
          </a:r>
        </a:p>
      </dsp:txBody>
      <dsp:txXfrm>
        <a:off x="1367972" y="2985698"/>
        <a:ext cx="1291503" cy="550601"/>
      </dsp:txXfrm>
    </dsp:sp>
    <dsp:sp modelId="{84D7EA87-9C85-401D-83AE-83E708439896}">
      <dsp:nvSpPr>
        <dsp:cNvPr id="0" name=""/>
        <dsp:cNvSpPr/>
      </dsp:nvSpPr>
      <dsp:spPr>
        <a:xfrm>
          <a:off x="1675955" y="372599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Trading Operation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1702506" y="3752544"/>
        <a:ext cx="1034689" cy="490789"/>
      </dsp:txXfrm>
    </dsp:sp>
    <dsp:sp modelId="{30163795-01DD-4F98-A6DA-0863C2AE7AC7}">
      <dsp:nvSpPr>
        <dsp:cNvPr id="0" name=""/>
        <dsp:cNvSpPr/>
      </dsp:nvSpPr>
      <dsp:spPr>
        <a:xfrm>
          <a:off x="1675955" y="442979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Trading Support and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1702506" y="4456344"/>
        <a:ext cx="1034689" cy="490789"/>
      </dsp:txXfrm>
    </dsp:sp>
    <dsp:sp modelId="{E8E6F954-9CDE-4C7F-A5F9-71B9223BD345}">
      <dsp:nvSpPr>
        <dsp:cNvPr id="0" name=""/>
        <dsp:cNvSpPr/>
      </dsp:nvSpPr>
      <dsp:spPr>
        <a:xfrm>
          <a:off x="1675955" y="5133592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Membership Management and Monitoring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1702506" y="5160143"/>
        <a:ext cx="1034689" cy="490789"/>
      </dsp:txXfrm>
    </dsp:sp>
    <dsp:sp modelId="{0296972D-483F-4148-A90A-C006AC11F537}">
      <dsp:nvSpPr>
        <dsp:cNvPr id="0" name=""/>
        <dsp:cNvSpPr/>
      </dsp:nvSpPr>
      <dsp:spPr>
        <a:xfrm>
          <a:off x="2849169" y="2955912"/>
          <a:ext cx="1422744" cy="6101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/>
            <a:t>Director of Market Surveillance and Compliance</a:t>
          </a:r>
        </a:p>
      </dsp:txBody>
      <dsp:txXfrm>
        <a:off x="2878955" y="2985698"/>
        <a:ext cx="1363172" cy="550601"/>
      </dsp:txXfrm>
    </dsp:sp>
    <dsp:sp modelId="{A45E21FD-BCAA-4C9B-8B98-23BE07197577}">
      <dsp:nvSpPr>
        <dsp:cNvPr id="0" name=""/>
        <dsp:cNvSpPr/>
      </dsp:nvSpPr>
      <dsp:spPr>
        <a:xfrm>
          <a:off x="3204855" y="372599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Market Surveillance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3231406" y="3752544"/>
        <a:ext cx="1034689" cy="490789"/>
      </dsp:txXfrm>
    </dsp:sp>
    <dsp:sp modelId="{13003CE6-37BC-49EA-BE04-FE8B3CC3753A}">
      <dsp:nvSpPr>
        <dsp:cNvPr id="0" name=""/>
        <dsp:cNvSpPr/>
      </dsp:nvSpPr>
      <dsp:spPr>
        <a:xfrm>
          <a:off x="3204855" y="442979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Member Compliance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3231406" y="4456344"/>
        <a:ext cx="1034689" cy="490789"/>
      </dsp:txXfrm>
    </dsp:sp>
    <dsp:sp modelId="{81ED37F1-ECAA-4AB6-9D06-60646C27C34A}">
      <dsp:nvSpPr>
        <dsp:cNvPr id="0" name=""/>
        <dsp:cNvSpPr/>
      </dsp:nvSpPr>
      <dsp:spPr>
        <a:xfrm>
          <a:off x="4431821" y="2955912"/>
          <a:ext cx="1087791" cy="60702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/>
            <a:t>Director of Business Development</a:t>
          </a:r>
          <a:endParaRPr lang="id-ID" sz="1200" b="0" kern="1200" dirty="0"/>
        </a:p>
      </dsp:txBody>
      <dsp:txXfrm>
        <a:off x="4461453" y="2985544"/>
        <a:ext cx="1028527" cy="547760"/>
      </dsp:txXfrm>
    </dsp:sp>
    <dsp:sp modelId="{DD7F1ABC-BE96-40C6-B743-8FBBC584D37E}">
      <dsp:nvSpPr>
        <dsp:cNvPr id="0" name=""/>
        <dsp:cNvSpPr/>
      </dsp:nvSpPr>
      <dsp:spPr>
        <a:xfrm>
          <a:off x="4703769" y="3722845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Research and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730320" y="3749396"/>
        <a:ext cx="1034689" cy="490789"/>
      </dsp:txXfrm>
    </dsp:sp>
    <dsp:sp modelId="{24A206A3-274E-4781-B153-10F52982ADD9}">
      <dsp:nvSpPr>
        <dsp:cNvPr id="0" name=""/>
        <dsp:cNvSpPr/>
      </dsp:nvSpPr>
      <dsp:spPr>
        <a:xfrm>
          <a:off x="4703769" y="4426644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Investor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730320" y="4453195"/>
        <a:ext cx="1034689" cy="490789"/>
      </dsp:txXfrm>
    </dsp:sp>
    <dsp:sp modelId="{B5E5AAB2-89E9-47F6-945A-10FCD6662EB8}">
      <dsp:nvSpPr>
        <dsp:cNvPr id="0" name=""/>
        <dsp:cNvSpPr/>
      </dsp:nvSpPr>
      <dsp:spPr>
        <a:xfrm>
          <a:off x="4703769" y="513044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Potential Issuer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730320" y="5156994"/>
        <a:ext cx="1034689" cy="490789"/>
      </dsp:txXfrm>
    </dsp:sp>
    <dsp:sp modelId="{6CFA1B4B-6CDD-450F-95D2-B5DAB1F7D38B}">
      <dsp:nvSpPr>
        <dsp:cNvPr id="0" name=""/>
        <dsp:cNvSpPr/>
      </dsp:nvSpPr>
      <dsp:spPr>
        <a:xfrm>
          <a:off x="4695370" y="5764348"/>
          <a:ext cx="1066264" cy="56563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chemeClr val="tx1"/>
              </a:solidFill>
            </a:rPr>
            <a:t>Domestic Area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722982" y="5791960"/>
        <a:ext cx="1011040" cy="510407"/>
      </dsp:txXfrm>
    </dsp:sp>
    <dsp:sp modelId="{A4A44C45-E90E-42A0-9B63-F40B60E40D1E}">
      <dsp:nvSpPr>
        <dsp:cNvPr id="0" name=""/>
        <dsp:cNvSpPr/>
      </dsp:nvSpPr>
      <dsp:spPr>
        <a:xfrm>
          <a:off x="5683099" y="2943207"/>
          <a:ext cx="1472033" cy="60702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/>
            <a:t>Director of </a:t>
          </a:r>
          <a:r>
            <a:rPr lang="en-US" sz="1200" b="0" kern="1200"/>
            <a:t>IT </a:t>
          </a:r>
          <a:r>
            <a:rPr lang="id-ID" sz="1200" b="0" kern="1200"/>
            <a:t>and </a:t>
          </a:r>
          <a:endParaRPr lang="en-US" sz="1200" b="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/>
            <a:t>Risk Management</a:t>
          </a:r>
          <a:endParaRPr lang="id-ID" sz="1200" b="0" kern="1200" dirty="0"/>
        </a:p>
      </dsp:txBody>
      <dsp:txXfrm>
        <a:off x="5712731" y="2972839"/>
        <a:ext cx="1412769" cy="547760"/>
      </dsp:txXfrm>
    </dsp:sp>
    <dsp:sp modelId="{A3D87BEE-1646-4DA5-BBCC-D1F7C000017B}">
      <dsp:nvSpPr>
        <dsp:cNvPr id="0" name=""/>
        <dsp:cNvSpPr/>
      </dsp:nvSpPr>
      <dsp:spPr>
        <a:xfrm>
          <a:off x="6047528" y="3722845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IT Planning and Development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6074079" y="3749396"/>
        <a:ext cx="1034689" cy="490789"/>
      </dsp:txXfrm>
    </dsp:sp>
    <dsp:sp modelId="{8033C2F0-B861-4BD8-9EE4-C4E63FF5D1B5}">
      <dsp:nvSpPr>
        <dsp:cNvPr id="0" name=""/>
        <dsp:cNvSpPr/>
      </dsp:nvSpPr>
      <dsp:spPr>
        <a:xfrm>
          <a:off x="6047528" y="4426644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IT Project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Management Office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6074079" y="4453195"/>
        <a:ext cx="1034689" cy="490789"/>
      </dsp:txXfrm>
    </dsp:sp>
    <dsp:sp modelId="{D9135D2B-B05A-4C58-843E-3BE589CDBDF6}">
      <dsp:nvSpPr>
        <dsp:cNvPr id="0" name=""/>
        <dsp:cNvSpPr/>
      </dsp:nvSpPr>
      <dsp:spPr>
        <a:xfrm>
          <a:off x="6047528" y="513044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IT Operation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6074079" y="5156994"/>
        <a:ext cx="1034689" cy="490789"/>
      </dsp:txXfrm>
    </dsp:sp>
    <dsp:sp modelId="{D30F7247-D1E9-44CA-90E7-66FCC419C1C6}">
      <dsp:nvSpPr>
        <dsp:cNvPr id="0" name=""/>
        <dsp:cNvSpPr/>
      </dsp:nvSpPr>
      <dsp:spPr>
        <a:xfrm>
          <a:off x="6047528" y="583424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Risk Management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6074079" y="5860794"/>
        <a:ext cx="1034689" cy="490789"/>
      </dsp:txXfrm>
    </dsp:sp>
    <dsp:sp modelId="{0D23828F-9F03-4467-A60E-38AC8BD2B068}">
      <dsp:nvSpPr>
        <dsp:cNvPr id="0" name=""/>
        <dsp:cNvSpPr/>
      </dsp:nvSpPr>
      <dsp:spPr>
        <a:xfrm>
          <a:off x="7308183" y="2955912"/>
          <a:ext cx="1683416" cy="60702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/>
            <a:t>Director of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/>
            <a:t>Finance and Human Resources</a:t>
          </a:r>
          <a:endParaRPr lang="id-ID" sz="1200" b="0" kern="1200" dirty="0"/>
        </a:p>
      </dsp:txBody>
      <dsp:txXfrm>
        <a:off x="7337815" y="2985544"/>
        <a:ext cx="1624152" cy="547760"/>
      </dsp:txXfrm>
    </dsp:sp>
    <dsp:sp modelId="{45C500C6-5DB3-478E-90F8-6CA30E91DAB4}">
      <dsp:nvSpPr>
        <dsp:cNvPr id="0" name=""/>
        <dsp:cNvSpPr/>
      </dsp:nvSpPr>
      <dsp:spPr>
        <a:xfrm>
          <a:off x="7732316" y="3722845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Finance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7758867" y="3749396"/>
        <a:ext cx="1034689" cy="490789"/>
      </dsp:txXfrm>
    </dsp:sp>
    <dsp:sp modelId="{F4D49CF0-CA4C-40DA-960B-DEC6011CA793}">
      <dsp:nvSpPr>
        <dsp:cNvPr id="0" name=""/>
        <dsp:cNvSpPr/>
      </dsp:nvSpPr>
      <dsp:spPr>
        <a:xfrm>
          <a:off x="7732316" y="4426644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Accounting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7758867" y="4453195"/>
        <a:ext cx="1034689" cy="490789"/>
      </dsp:txXfrm>
    </dsp:sp>
    <dsp:sp modelId="{19AD852B-07AF-4C62-95BE-52AE22848E02}">
      <dsp:nvSpPr>
        <dsp:cNvPr id="0" name=""/>
        <dsp:cNvSpPr/>
      </dsp:nvSpPr>
      <dsp:spPr>
        <a:xfrm>
          <a:off x="7732316" y="513044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Human Capital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7758867" y="5156994"/>
        <a:ext cx="1034689" cy="490789"/>
      </dsp:txXfrm>
    </dsp:sp>
    <dsp:sp modelId="{75BD8652-EAD8-43C2-812D-9469199E54E1}">
      <dsp:nvSpPr>
        <dsp:cNvPr id="0" name=""/>
        <dsp:cNvSpPr/>
      </dsp:nvSpPr>
      <dsp:spPr>
        <a:xfrm>
          <a:off x="7732316" y="5834243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General Affair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7758867" y="5860794"/>
        <a:ext cx="1034689" cy="490789"/>
      </dsp:txXfrm>
    </dsp:sp>
    <dsp:sp modelId="{4AB0E1B8-4C54-499A-9E7E-DA8E8A91F9F3}">
      <dsp:nvSpPr>
        <dsp:cNvPr id="0" name=""/>
        <dsp:cNvSpPr/>
      </dsp:nvSpPr>
      <dsp:spPr>
        <a:xfrm>
          <a:off x="4648199" y="1447800"/>
          <a:ext cx="1087791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Internal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Audit</a:t>
          </a:r>
        </a:p>
      </dsp:txBody>
      <dsp:txXfrm>
        <a:off x="4674750" y="1474351"/>
        <a:ext cx="1034689" cy="490789"/>
      </dsp:txXfrm>
    </dsp:sp>
    <dsp:sp modelId="{BBFAB1F9-535B-4F4E-86F7-7BDC92384950}">
      <dsp:nvSpPr>
        <dsp:cNvPr id="0" name=""/>
        <dsp:cNvSpPr/>
      </dsp:nvSpPr>
      <dsp:spPr>
        <a:xfrm>
          <a:off x="4648199" y="838201"/>
          <a:ext cx="1066264" cy="52290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chemeClr val="tx1"/>
              </a:solidFill>
            </a:rPr>
            <a:t>Corporate Communication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673725" y="863727"/>
        <a:ext cx="1015212" cy="471857"/>
      </dsp:txXfrm>
    </dsp:sp>
    <dsp:sp modelId="{8A00384B-CE8C-4985-B649-9D062E50E402}">
      <dsp:nvSpPr>
        <dsp:cNvPr id="0" name=""/>
        <dsp:cNvSpPr/>
      </dsp:nvSpPr>
      <dsp:spPr>
        <a:xfrm>
          <a:off x="4648199" y="2209798"/>
          <a:ext cx="953445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>
              <a:solidFill>
                <a:schemeClr val="tx1"/>
              </a:solidFill>
            </a:rPr>
            <a:t>Special Project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674750" y="2236349"/>
        <a:ext cx="900343" cy="490789"/>
      </dsp:txXfrm>
    </dsp:sp>
    <dsp:sp modelId="{EDF25868-396A-47C9-B7C4-D87BDF83E06C}">
      <dsp:nvSpPr>
        <dsp:cNvPr id="0" name=""/>
        <dsp:cNvSpPr/>
      </dsp:nvSpPr>
      <dsp:spPr>
        <a:xfrm>
          <a:off x="6477002" y="990601"/>
          <a:ext cx="1240190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Corporate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 Secretary</a:t>
          </a:r>
        </a:p>
      </dsp:txBody>
      <dsp:txXfrm>
        <a:off x="6503553" y="1017152"/>
        <a:ext cx="1187088" cy="490789"/>
      </dsp:txXfrm>
    </dsp:sp>
    <dsp:sp modelId="{567340AB-529D-4F36-AC02-010B72A1AB6D}">
      <dsp:nvSpPr>
        <dsp:cNvPr id="0" name=""/>
        <dsp:cNvSpPr/>
      </dsp:nvSpPr>
      <dsp:spPr>
        <a:xfrm>
          <a:off x="6477002" y="1600200"/>
          <a:ext cx="1258237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Strategic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</a:rPr>
            <a:t>Management Office</a:t>
          </a:r>
        </a:p>
      </dsp:txBody>
      <dsp:txXfrm>
        <a:off x="6503553" y="1626751"/>
        <a:ext cx="1205135" cy="490789"/>
      </dsp:txXfrm>
    </dsp:sp>
    <dsp:sp modelId="{D052E820-F26A-4C22-97FD-559EB44B5F2D}">
      <dsp:nvSpPr>
        <dsp:cNvPr id="0" name=""/>
        <dsp:cNvSpPr/>
      </dsp:nvSpPr>
      <dsp:spPr>
        <a:xfrm>
          <a:off x="6477002" y="2209802"/>
          <a:ext cx="1240190" cy="5438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>
              <a:solidFill>
                <a:schemeClr val="tx1"/>
              </a:solidFill>
            </a:rPr>
            <a:t>Legal</a:t>
          </a:r>
          <a:endParaRPr lang="id-ID" sz="1050" kern="1200" dirty="0">
            <a:solidFill>
              <a:schemeClr val="tx1"/>
            </a:solidFill>
          </a:endParaRPr>
        </a:p>
      </dsp:txBody>
      <dsp:txXfrm>
        <a:off x="6503553" y="2236353"/>
        <a:ext cx="1187088" cy="490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6D30-5179-48EE-B0A2-A20550DDF174}">
      <dsp:nvSpPr>
        <dsp:cNvPr id="0" name=""/>
        <dsp:cNvSpPr/>
      </dsp:nvSpPr>
      <dsp:spPr>
        <a:xfrm>
          <a:off x="2735302" y="2594344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340EA5-ABB9-4582-97DB-7F6442E0FCBA}">
      <dsp:nvSpPr>
        <dsp:cNvPr id="0" name=""/>
        <dsp:cNvSpPr/>
      </dsp:nvSpPr>
      <dsp:spPr>
        <a:xfrm>
          <a:off x="2631463" y="2760751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6AA0DA-8576-41A8-8B72-259DB51E62BD}">
      <dsp:nvSpPr>
        <dsp:cNvPr id="0" name=""/>
        <dsp:cNvSpPr/>
      </dsp:nvSpPr>
      <dsp:spPr>
        <a:xfrm>
          <a:off x="2507710" y="2904824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D9B3C9-066D-4969-83C7-6B4B56B4E226}">
      <dsp:nvSpPr>
        <dsp:cNvPr id="0" name=""/>
        <dsp:cNvSpPr/>
      </dsp:nvSpPr>
      <dsp:spPr>
        <a:xfrm>
          <a:off x="2655645" y="919574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092C1B-51AA-404B-8B29-031CB25E676C}">
      <dsp:nvSpPr>
        <dsp:cNvPr id="0" name=""/>
        <dsp:cNvSpPr/>
      </dsp:nvSpPr>
      <dsp:spPr>
        <a:xfrm>
          <a:off x="2814011" y="825203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0E3DFE-CA97-4CD2-A7DC-EDE53C2C8344}">
      <dsp:nvSpPr>
        <dsp:cNvPr id="0" name=""/>
        <dsp:cNvSpPr/>
      </dsp:nvSpPr>
      <dsp:spPr>
        <a:xfrm>
          <a:off x="2971904" y="730832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D8E4D6-2EAF-480B-984C-E24044991A70}">
      <dsp:nvSpPr>
        <dsp:cNvPr id="0" name=""/>
        <dsp:cNvSpPr/>
      </dsp:nvSpPr>
      <dsp:spPr>
        <a:xfrm>
          <a:off x="3129796" y="825203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5CEDDF-1AE6-4D78-86F9-3E341FFA05CA}">
      <dsp:nvSpPr>
        <dsp:cNvPr id="0" name=""/>
        <dsp:cNvSpPr/>
      </dsp:nvSpPr>
      <dsp:spPr>
        <a:xfrm>
          <a:off x="3288163" y="919574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87DA5-5E5D-4D3C-ADD5-5D4F628BF38F}">
      <dsp:nvSpPr>
        <dsp:cNvPr id="0" name=""/>
        <dsp:cNvSpPr/>
      </dsp:nvSpPr>
      <dsp:spPr>
        <a:xfrm>
          <a:off x="2971904" y="929955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EE9148-81F0-49D1-BAAD-BF005AC5BDB5}">
      <dsp:nvSpPr>
        <dsp:cNvPr id="0" name=""/>
        <dsp:cNvSpPr/>
      </dsp:nvSpPr>
      <dsp:spPr>
        <a:xfrm>
          <a:off x="2971904" y="1129077"/>
          <a:ext cx="118537" cy="11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73FAA9-4E77-45DB-A1FA-00D8ED792318}">
      <dsp:nvSpPr>
        <dsp:cNvPr id="0" name=""/>
        <dsp:cNvSpPr/>
      </dsp:nvSpPr>
      <dsp:spPr>
        <a:xfrm>
          <a:off x="1648901" y="3455122"/>
          <a:ext cx="5437706" cy="1540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11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/>
            <a:t>Kompetensi</a:t>
          </a:r>
          <a:r>
            <a:rPr lang="en-US" sz="1400" kern="1200" dirty="0"/>
            <a:t> Non </a:t>
          </a:r>
          <a:r>
            <a:rPr lang="en-US" sz="1400" kern="1200" dirty="0" err="1"/>
            <a:t>Teknis</a:t>
          </a:r>
          <a:r>
            <a:rPr lang="en-US" sz="1400" kern="1200" dirty="0"/>
            <a:t> Yang </a:t>
          </a:r>
          <a:r>
            <a:rPr lang="en-US" sz="1400" kern="1200" dirty="0" err="1"/>
            <a:t>Wajib</a:t>
          </a:r>
          <a:r>
            <a:rPr lang="en-US" sz="1400" kern="1200" dirty="0"/>
            <a:t> </a:t>
          </a:r>
          <a:r>
            <a:rPr lang="en-US" sz="1400" kern="1200" dirty="0" err="1"/>
            <a:t>Dikuasai</a:t>
          </a:r>
          <a:r>
            <a:rPr lang="en-US" sz="1400" kern="1200" dirty="0"/>
            <a:t>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</a:t>
          </a:r>
          <a:r>
            <a:rPr lang="en-US" sz="1400" i="1" kern="1200" dirty="0"/>
            <a:t>Analytical Thinking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i="1" kern="1200" dirty="0"/>
            <a:t>- Entrepreneurship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i="1" kern="1200" dirty="0"/>
            <a:t>- Building Trust &amp; Integrity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i="1" kern="1200" dirty="0"/>
            <a:t>- Attention to Detail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i="1" kern="1200" dirty="0"/>
            <a:t>- Strive for Excellence </a:t>
          </a:r>
          <a:r>
            <a:rPr lang="en-US" sz="1400" kern="1200" dirty="0"/>
            <a:t> </a:t>
          </a:r>
        </a:p>
      </dsp:txBody>
      <dsp:txXfrm>
        <a:off x="1724086" y="3530307"/>
        <a:ext cx="5287336" cy="1389797"/>
      </dsp:txXfrm>
    </dsp:sp>
    <dsp:sp modelId="{D496D1FC-4F55-4DE9-B8F3-8C468603D72D}">
      <dsp:nvSpPr>
        <dsp:cNvPr id="0" name=""/>
        <dsp:cNvSpPr/>
      </dsp:nvSpPr>
      <dsp:spPr>
        <a:xfrm>
          <a:off x="0" y="3014090"/>
          <a:ext cx="2015035" cy="21675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86AB27-535C-4486-BCDF-C86A2EA7042D}">
      <dsp:nvSpPr>
        <dsp:cNvPr id="0" name=""/>
        <dsp:cNvSpPr/>
      </dsp:nvSpPr>
      <dsp:spPr>
        <a:xfrm>
          <a:off x="2209794" y="1371599"/>
          <a:ext cx="5373356" cy="17531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11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/>
            <a:t>Kompetensi</a:t>
          </a:r>
          <a:r>
            <a:rPr lang="en-US" sz="1400" kern="1200" dirty="0"/>
            <a:t> </a:t>
          </a:r>
          <a:r>
            <a:rPr lang="en-US" sz="1400" kern="1200" dirty="0" err="1"/>
            <a:t>Teknis</a:t>
          </a:r>
          <a:r>
            <a:rPr lang="en-US" sz="1400" kern="1200" dirty="0"/>
            <a:t> Yang </a:t>
          </a:r>
          <a:r>
            <a:rPr lang="en-US" sz="1400" kern="1200" dirty="0" err="1"/>
            <a:t>Wajib</a:t>
          </a:r>
          <a:r>
            <a:rPr lang="en-US" sz="1400" kern="1200" dirty="0"/>
            <a:t> </a:t>
          </a:r>
          <a:r>
            <a:rPr lang="en-US" sz="1400" kern="1200" dirty="0" err="1"/>
            <a:t>Dikuasai</a:t>
          </a:r>
          <a:r>
            <a:rPr lang="en-US" sz="1400" kern="1200" dirty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</a:t>
          </a:r>
          <a:r>
            <a:rPr lang="en-US" sz="1400" kern="1200" dirty="0" err="1"/>
            <a:t>Dasar-Dasar</a:t>
          </a:r>
          <a:r>
            <a:rPr lang="en-US" sz="1400" kern="1200" dirty="0"/>
            <a:t> </a:t>
          </a:r>
          <a:r>
            <a:rPr lang="en-US" sz="1400" kern="1200" dirty="0" err="1"/>
            <a:t>Ekonomi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Analisa </a:t>
          </a:r>
          <a:r>
            <a:rPr lang="en-US" sz="1400" kern="1200" dirty="0" err="1"/>
            <a:t>Laporan</a:t>
          </a:r>
          <a:r>
            <a:rPr lang="en-US" sz="1400" kern="1200" dirty="0"/>
            <a:t> </a:t>
          </a:r>
          <a:r>
            <a:rPr lang="en-US" sz="1400" kern="1200" dirty="0" err="1"/>
            <a:t>Keuangan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</a:t>
          </a:r>
          <a:r>
            <a:rPr lang="en-US" sz="1400" kern="1200" dirty="0" err="1"/>
            <a:t>Mekanisme</a:t>
          </a:r>
          <a:r>
            <a:rPr lang="en-US" sz="1400" kern="1200" dirty="0"/>
            <a:t> </a:t>
          </a:r>
          <a:r>
            <a:rPr lang="en-US" sz="1400" kern="1200" dirty="0" err="1"/>
            <a:t>Perdagangan</a:t>
          </a:r>
          <a:r>
            <a:rPr lang="en-US" sz="1400" kern="1200" dirty="0"/>
            <a:t> </a:t>
          </a:r>
          <a:r>
            <a:rPr lang="en-US" sz="1400" kern="1200" dirty="0" err="1"/>
            <a:t>Pasar</a:t>
          </a:r>
          <a:r>
            <a:rPr lang="en-US" sz="1400" kern="1200" dirty="0"/>
            <a:t> Modal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</a:t>
          </a:r>
          <a:r>
            <a:rPr lang="en-US" sz="1400" kern="1200" dirty="0" err="1"/>
            <a:t>Produk-Produk</a:t>
          </a:r>
          <a:r>
            <a:rPr lang="en-US" sz="1400" kern="1200" dirty="0"/>
            <a:t> </a:t>
          </a:r>
          <a:r>
            <a:rPr lang="en-US" sz="1400" kern="1200" dirty="0" err="1"/>
            <a:t>Pasar</a:t>
          </a:r>
          <a:r>
            <a:rPr lang="en-US" sz="1400" kern="1200" dirty="0"/>
            <a:t> Modal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</a:t>
          </a:r>
          <a:r>
            <a:rPr lang="en-US" sz="1400" kern="1200" dirty="0" err="1"/>
            <a:t>Regulasi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Etika</a:t>
          </a:r>
          <a:r>
            <a:rPr lang="en-US" sz="1400" kern="1200" dirty="0"/>
            <a:t> </a:t>
          </a:r>
          <a:r>
            <a:rPr lang="en-US" sz="1400" kern="1200" dirty="0" err="1"/>
            <a:t>Pasar</a:t>
          </a:r>
          <a:r>
            <a:rPr lang="en-US" sz="1400" kern="1200" dirty="0"/>
            <a:t> Modal</a:t>
          </a:r>
        </a:p>
      </dsp:txBody>
      <dsp:txXfrm>
        <a:off x="2295374" y="1457179"/>
        <a:ext cx="5202196" cy="1581956"/>
      </dsp:txXfrm>
    </dsp:sp>
    <dsp:sp modelId="{A1703343-EF54-4ABE-8F36-874D1A2B18BC}">
      <dsp:nvSpPr>
        <dsp:cNvPr id="0" name=""/>
        <dsp:cNvSpPr/>
      </dsp:nvSpPr>
      <dsp:spPr>
        <a:xfrm>
          <a:off x="762004" y="990597"/>
          <a:ext cx="1997575" cy="197729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ABF06-6CF2-4BAD-9E0D-97075A08CB90}">
      <dsp:nvSpPr>
        <dsp:cNvPr id="0" name=""/>
        <dsp:cNvSpPr/>
      </dsp:nvSpPr>
      <dsp:spPr>
        <a:xfrm>
          <a:off x="0" y="47624"/>
          <a:ext cx="8382000" cy="52387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C563C-9744-4412-A334-7B32BC91FED0}">
      <dsp:nvSpPr>
        <dsp:cNvPr id="0" name=""/>
        <dsp:cNvSpPr/>
      </dsp:nvSpPr>
      <dsp:spPr>
        <a:xfrm>
          <a:off x="825627" y="3943159"/>
          <a:ext cx="192786" cy="1927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9E9DB-8C83-44DB-8067-5DEA676B5A0C}">
      <dsp:nvSpPr>
        <dsp:cNvPr id="0" name=""/>
        <dsp:cNvSpPr/>
      </dsp:nvSpPr>
      <dsp:spPr>
        <a:xfrm>
          <a:off x="922020" y="4039552"/>
          <a:ext cx="1433322" cy="124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err="1"/>
            <a:t>Education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Interest</a:t>
          </a:r>
          <a:r>
            <a:rPr lang="id-ID" sz="1200" kern="1200" dirty="0"/>
            <a:t> </a:t>
          </a:r>
          <a:r>
            <a:rPr lang="id-ID" sz="1200" kern="1200" dirty="0" err="1"/>
            <a:t>on</a:t>
          </a:r>
          <a:r>
            <a:rPr lang="id-ID" sz="1200" kern="1200" dirty="0"/>
            <a:t> </a:t>
          </a:r>
          <a:r>
            <a:rPr lang="id-ID" sz="1200" kern="1200" dirty="0" err="1"/>
            <a:t>capital</a:t>
          </a:r>
          <a:r>
            <a:rPr lang="id-ID" sz="1200" kern="1200" dirty="0"/>
            <a:t> </a:t>
          </a:r>
          <a:r>
            <a:rPr lang="id-ID" sz="1200" kern="1200" dirty="0" err="1"/>
            <a:t>market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Willing </a:t>
          </a:r>
          <a:r>
            <a:rPr lang="id-ID" sz="1200" kern="1200" dirty="0" err="1"/>
            <a:t>to</a:t>
          </a:r>
          <a:r>
            <a:rPr lang="id-ID" sz="1200" kern="1200" dirty="0"/>
            <a:t> </a:t>
          </a:r>
          <a:r>
            <a:rPr lang="id-ID" sz="1200" kern="1200" dirty="0" err="1"/>
            <a:t>invest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Willing </a:t>
          </a:r>
          <a:r>
            <a:rPr lang="id-ID" sz="1200" kern="1200" dirty="0" err="1"/>
            <a:t>to</a:t>
          </a:r>
          <a:r>
            <a:rPr lang="id-ID" sz="1200" kern="1200" dirty="0"/>
            <a:t> </a:t>
          </a:r>
          <a:r>
            <a:rPr lang="id-ID" sz="1200" kern="1200" dirty="0" err="1"/>
            <a:t>work</a:t>
          </a:r>
          <a:r>
            <a:rPr lang="id-ID" sz="1200" kern="1200" dirty="0"/>
            <a:t> in </a:t>
          </a:r>
          <a:r>
            <a:rPr lang="id-ID" sz="1200" kern="1200" dirty="0" err="1"/>
            <a:t>capital</a:t>
          </a:r>
          <a:r>
            <a:rPr lang="id-ID" sz="1200" kern="1200" dirty="0"/>
            <a:t> </a:t>
          </a:r>
          <a:r>
            <a:rPr lang="id-ID" sz="1200" kern="1200" dirty="0" err="1"/>
            <a:t>market</a:t>
          </a:r>
          <a:endParaRPr lang="en-US" sz="1200" kern="1200" dirty="0"/>
        </a:p>
      </dsp:txBody>
      <dsp:txXfrm>
        <a:off x="922020" y="4039552"/>
        <a:ext cx="1433322" cy="1246822"/>
      </dsp:txXfrm>
    </dsp:sp>
    <dsp:sp modelId="{B704F168-EE84-4483-B4F5-EDBA1FBC0DB2}">
      <dsp:nvSpPr>
        <dsp:cNvPr id="0" name=""/>
        <dsp:cNvSpPr/>
      </dsp:nvSpPr>
      <dsp:spPr>
        <a:xfrm>
          <a:off x="2187702" y="2724626"/>
          <a:ext cx="335280" cy="335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1726C-54D4-4A0C-9AB3-5A5D742EAA28}">
      <dsp:nvSpPr>
        <dsp:cNvPr id="0" name=""/>
        <dsp:cNvSpPr/>
      </dsp:nvSpPr>
      <dsp:spPr>
        <a:xfrm>
          <a:off x="2355342" y="2892266"/>
          <a:ext cx="1760220" cy="239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err="1"/>
            <a:t>References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Broading</a:t>
          </a:r>
          <a:r>
            <a:rPr lang="id-ID" sz="1200" kern="1200" dirty="0"/>
            <a:t> </a:t>
          </a:r>
          <a:r>
            <a:rPr lang="id-ID" sz="1200" kern="1200" dirty="0" err="1"/>
            <a:t>the</a:t>
          </a:r>
          <a:r>
            <a:rPr lang="id-ID" sz="1200" kern="1200" dirty="0"/>
            <a:t> </a:t>
          </a:r>
          <a:r>
            <a:rPr lang="id-ID" sz="1200" kern="1200" dirty="0" err="1"/>
            <a:t>knowledge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Academic</a:t>
          </a:r>
          <a:r>
            <a:rPr lang="id-ID" sz="1200" kern="1200" dirty="0"/>
            <a:t> &amp; </a:t>
          </a:r>
          <a:r>
            <a:rPr lang="id-ID" sz="1200" kern="1200" dirty="0" err="1"/>
            <a:t>professional</a:t>
          </a:r>
          <a:r>
            <a:rPr lang="id-ID" sz="1200" kern="1200" dirty="0"/>
            <a:t> </a:t>
          </a:r>
          <a:r>
            <a:rPr lang="id-ID" sz="1200" kern="1200" dirty="0" err="1"/>
            <a:t>purposes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Ruang</a:t>
          </a:r>
          <a:r>
            <a:rPr lang="en-US" sz="1200" kern="1200" dirty="0"/>
            <a:t> </a:t>
          </a:r>
          <a:r>
            <a:rPr lang="en-US" sz="1200" kern="1200" dirty="0" err="1"/>
            <a:t>Informasi</a:t>
          </a:r>
          <a:r>
            <a:rPr lang="en-US" sz="1200" kern="1200" dirty="0"/>
            <a:t> Digital TICMI (RIDMI)</a:t>
          </a:r>
        </a:p>
      </dsp:txBody>
      <dsp:txXfrm>
        <a:off x="2355342" y="2892266"/>
        <a:ext cx="1760220" cy="2394108"/>
      </dsp:txXfrm>
    </dsp:sp>
    <dsp:sp modelId="{404D20A3-5C09-4C35-93AE-F41BFF060C20}">
      <dsp:nvSpPr>
        <dsp:cNvPr id="0" name=""/>
        <dsp:cNvSpPr/>
      </dsp:nvSpPr>
      <dsp:spPr>
        <a:xfrm>
          <a:off x="3926967" y="1826704"/>
          <a:ext cx="444246" cy="444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056A-FBFA-48C3-B135-18B9BA3CCF40}">
      <dsp:nvSpPr>
        <dsp:cNvPr id="0" name=""/>
        <dsp:cNvSpPr/>
      </dsp:nvSpPr>
      <dsp:spPr>
        <a:xfrm>
          <a:off x="4149090" y="2048827"/>
          <a:ext cx="1760220" cy="323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9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err="1"/>
            <a:t>Certification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Self</a:t>
          </a:r>
          <a:r>
            <a:rPr lang="id-ID" sz="1200" kern="1200" dirty="0"/>
            <a:t> </a:t>
          </a:r>
          <a:r>
            <a:rPr lang="id-ID" sz="1200" kern="1200" dirty="0" err="1"/>
            <a:t>actualization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Qualified</a:t>
          </a:r>
          <a:r>
            <a:rPr lang="id-ID" sz="1200" kern="1200" dirty="0"/>
            <a:t> </a:t>
          </a:r>
          <a:r>
            <a:rPr lang="id-ID" sz="1200" kern="1200" dirty="0" err="1"/>
            <a:t>graduates</a:t>
          </a:r>
          <a:endParaRPr lang="en-US" sz="1200" kern="1200" dirty="0"/>
        </a:p>
      </dsp:txBody>
      <dsp:txXfrm>
        <a:off x="4149090" y="2048827"/>
        <a:ext cx="1760220" cy="3237547"/>
      </dsp:txXfrm>
    </dsp:sp>
    <dsp:sp modelId="{6671492B-AD81-4BF8-9129-68A31AF812A1}">
      <dsp:nvSpPr>
        <dsp:cNvPr id="0" name=""/>
        <dsp:cNvSpPr/>
      </dsp:nvSpPr>
      <dsp:spPr>
        <a:xfrm>
          <a:off x="5821299" y="1232630"/>
          <a:ext cx="595122" cy="5951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0C03-60FD-435F-A483-F41A2A9BE995}">
      <dsp:nvSpPr>
        <dsp:cNvPr id="0" name=""/>
        <dsp:cNvSpPr/>
      </dsp:nvSpPr>
      <dsp:spPr>
        <a:xfrm>
          <a:off x="6118860" y="1530191"/>
          <a:ext cx="1760220" cy="375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3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Capital </a:t>
          </a:r>
          <a:r>
            <a:rPr lang="id-ID" sz="1600" b="1" kern="1200" dirty="0" err="1"/>
            <a:t>Market</a:t>
          </a:r>
          <a:r>
            <a:rPr lang="id-ID" sz="1600" b="1" kern="1200" dirty="0"/>
            <a:t> </a:t>
          </a:r>
          <a:r>
            <a:rPr lang="id-ID" sz="1600" b="1" kern="1200" dirty="0" err="1"/>
            <a:t>Experts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Capital </a:t>
          </a:r>
          <a:r>
            <a:rPr lang="id-ID" sz="1200" kern="1200" dirty="0" err="1"/>
            <a:t>Market</a:t>
          </a:r>
          <a:r>
            <a:rPr lang="id-ID" sz="1200" kern="1200" dirty="0"/>
            <a:t> Professional Development Program (CMPDP)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Career</a:t>
          </a:r>
          <a:r>
            <a:rPr lang="id-ID" sz="1200" kern="1200" dirty="0"/>
            <a:t> Development Center (CDC)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Ikatan</a:t>
          </a:r>
          <a:r>
            <a:rPr lang="en-US" sz="1200" kern="1200" dirty="0"/>
            <a:t> Alumni TICMI (ILUMI)</a:t>
          </a:r>
        </a:p>
      </dsp:txBody>
      <dsp:txXfrm>
        <a:off x="6118860" y="1530191"/>
        <a:ext cx="1760220" cy="3756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B1A7E-553B-4501-B1F6-FD2C841EF3DF}">
      <dsp:nvSpPr>
        <dsp:cNvPr id="0" name=""/>
        <dsp:cNvSpPr/>
      </dsp:nvSpPr>
      <dsp:spPr>
        <a:xfrm>
          <a:off x="3488484" y="2002584"/>
          <a:ext cx="1176430" cy="117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/>
            <a:t>Data</a:t>
          </a:r>
          <a:endParaRPr lang="en-US" sz="3200" kern="1200" dirty="0"/>
        </a:p>
      </dsp:txBody>
      <dsp:txXfrm>
        <a:off x="3660768" y="2174868"/>
        <a:ext cx="831862" cy="831862"/>
      </dsp:txXfrm>
    </dsp:sp>
    <dsp:sp modelId="{1BD90A22-40A6-414A-BE23-741E53FAFB75}">
      <dsp:nvSpPr>
        <dsp:cNvPr id="0" name=""/>
        <dsp:cNvSpPr/>
      </dsp:nvSpPr>
      <dsp:spPr>
        <a:xfrm rot="16200000">
          <a:off x="3665368" y="1578267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6133" y="1570686"/>
        <a:ext cx="41133" cy="41133"/>
      </dsp:txXfrm>
    </dsp:sp>
    <dsp:sp modelId="{8C8E4B4E-6EC6-4158-9891-182AA1E5C277}">
      <dsp:nvSpPr>
        <dsp:cNvPr id="0" name=""/>
        <dsp:cNvSpPr/>
      </dsp:nvSpPr>
      <dsp:spPr>
        <a:xfrm>
          <a:off x="3488484" y="3490"/>
          <a:ext cx="1176430" cy="11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Laporan Keuangan</a:t>
          </a:r>
          <a:endParaRPr lang="en-US" sz="1100" kern="1200" dirty="0"/>
        </a:p>
      </dsp:txBody>
      <dsp:txXfrm>
        <a:off x="3660768" y="175774"/>
        <a:ext cx="831862" cy="831862"/>
      </dsp:txXfrm>
    </dsp:sp>
    <dsp:sp modelId="{FFC4ED59-7652-49D1-BEAA-A8177C67067B}">
      <dsp:nvSpPr>
        <dsp:cNvPr id="0" name=""/>
        <dsp:cNvSpPr/>
      </dsp:nvSpPr>
      <dsp:spPr>
        <a:xfrm rot="18900000">
          <a:off x="4372154" y="1871027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2919" y="1863446"/>
        <a:ext cx="41133" cy="41133"/>
      </dsp:txXfrm>
    </dsp:sp>
    <dsp:sp modelId="{2405CCB0-A891-4F66-8FCC-050ACA3FF623}">
      <dsp:nvSpPr>
        <dsp:cNvPr id="0" name=""/>
        <dsp:cNvSpPr/>
      </dsp:nvSpPr>
      <dsp:spPr>
        <a:xfrm>
          <a:off x="4902057" y="589011"/>
          <a:ext cx="1176430" cy="11764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Peraturan</a:t>
          </a:r>
          <a:endParaRPr lang="en-US" sz="1100" kern="1200" dirty="0"/>
        </a:p>
      </dsp:txBody>
      <dsp:txXfrm>
        <a:off x="5074341" y="761295"/>
        <a:ext cx="831862" cy="831862"/>
      </dsp:txXfrm>
    </dsp:sp>
    <dsp:sp modelId="{50D0EA3E-6FBB-4A6B-99F4-5386FE99A9E6}">
      <dsp:nvSpPr>
        <dsp:cNvPr id="0" name=""/>
        <dsp:cNvSpPr/>
      </dsp:nvSpPr>
      <dsp:spPr>
        <a:xfrm>
          <a:off x="4664915" y="2577814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5680" y="2570233"/>
        <a:ext cx="41133" cy="41133"/>
      </dsp:txXfrm>
    </dsp:sp>
    <dsp:sp modelId="{A3011AE8-BAD8-40E5-B5F5-F7B2BAD054C5}">
      <dsp:nvSpPr>
        <dsp:cNvPr id="0" name=""/>
        <dsp:cNvSpPr/>
      </dsp:nvSpPr>
      <dsp:spPr>
        <a:xfrm>
          <a:off x="5487578" y="2002584"/>
          <a:ext cx="1176430" cy="11764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Pengumuman</a:t>
          </a:r>
          <a:endParaRPr lang="en-US" sz="1100" kern="1200" dirty="0"/>
        </a:p>
      </dsp:txBody>
      <dsp:txXfrm>
        <a:off x="5659862" y="2174868"/>
        <a:ext cx="831862" cy="831862"/>
      </dsp:txXfrm>
    </dsp:sp>
    <dsp:sp modelId="{5EB599FA-A260-4408-8EA0-900FAD801076}">
      <dsp:nvSpPr>
        <dsp:cNvPr id="0" name=""/>
        <dsp:cNvSpPr/>
      </dsp:nvSpPr>
      <dsp:spPr>
        <a:xfrm rot="2700000">
          <a:off x="4372154" y="3284600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2919" y="3277019"/>
        <a:ext cx="41133" cy="41133"/>
      </dsp:txXfrm>
    </dsp:sp>
    <dsp:sp modelId="{6BDC07C4-639E-40B6-8799-ED1D90E60142}">
      <dsp:nvSpPr>
        <dsp:cNvPr id="0" name=""/>
        <dsp:cNvSpPr/>
      </dsp:nvSpPr>
      <dsp:spPr>
        <a:xfrm>
          <a:off x="4902057" y="3416157"/>
          <a:ext cx="1176430" cy="11764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Aksi Korporasi</a:t>
          </a:r>
          <a:endParaRPr lang="en-US" sz="1100" kern="1200" dirty="0"/>
        </a:p>
      </dsp:txBody>
      <dsp:txXfrm>
        <a:off x="5074341" y="3588441"/>
        <a:ext cx="831862" cy="831862"/>
      </dsp:txXfrm>
    </dsp:sp>
    <dsp:sp modelId="{5B1BEBCC-6E65-40E6-8C2F-BD1E6F9CAD7B}">
      <dsp:nvSpPr>
        <dsp:cNvPr id="0" name=""/>
        <dsp:cNvSpPr/>
      </dsp:nvSpPr>
      <dsp:spPr>
        <a:xfrm rot="5400000">
          <a:off x="3665368" y="3577361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6133" y="3569780"/>
        <a:ext cx="41133" cy="41133"/>
      </dsp:txXfrm>
    </dsp:sp>
    <dsp:sp modelId="{88DC4C2D-EE0A-46D9-AE10-8FCB329B3107}">
      <dsp:nvSpPr>
        <dsp:cNvPr id="0" name=""/>
        <dsp:cNvSpPr/>
      </dsp:nvSpPr>
      <dsp:spPr>
        <a:xfrm>
          <a:off x="3488484" y="4001678"/>
          <a:ext cx="1176430" cy="11764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Transaksi Perdagangan</a:t>
          </a:r>
          <a:endParaRPr lang="en-US" sz="1100" kern="1200" dirty="0"/>
        </a:p>
      </dsp:txBody>
      <dsp:txXfrm>
        <a:off x="3660768" y="4173962"/>
        <a:ext cx="831862" cy="831862"/>
      </dsp:txXfrm>
    </dsp:sp>
    <dsp:sp modelId="{10CA5FAB-A74A-4E3D-BB8F-7196C06E1D5B}">
      <dsp:nvSpPr>
        <dsp:cNvPr id="0" name=""/>
        <dsp:cNvSpPr/>
      </dsp:nvSpPr>
      <dsp:spPr>
        <a:xfrm rot="8100000">
          <a:off x="2958581" y="3284600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9346" y="3277019"/>
        <a:ext cx="41133" cy="41133"/>
      </dsp:txXfrm>
    </dsp:sp>
    <dsp:sp modelId="{EA7C91FA-F703-4C4B-98A3-B92FCF8EBCD2}">
      <dsp:nvSpPr>
        <dsp:cNvPr id="0" name=""/>
        <dsp:cNvSpPr/>
      </dsp:nvSpPr>
      <dsp:spPr>
        <a:xfrm>
          <a:off x="2074911" y="3416157"/>
          <a:ext cx="1176430" cy="11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Data Statistik</a:t>
          </a:r>
          <a:endParaRPr lang="en-US" sz="1100" kern="1200" dirty="0"/>
        </a:p>
      </dsp:txBody>
      <dsp:txXfrm>
        <a:off x="2247195" y="3588441"/>
        <a:ext cx="831862" cy="831862"/>
      </dsp:txXfrm>
    </dsp:sp>
    <dsp:sp modelId="{2F723DA5-E696-4416-A320-D5BDB3EF4908}">
      <dsp:nvSpPr>
        <dsp:cNvPr id="0" name=""/>
        <dsp:cNvSpPr/>
      </dsp:nvSpPr>
      <dsp:spPr>
        <a:xfrm rot="10800000">
          <a:off x="2665821" y="2577814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6586" y="2570233"/>
        <a:ext cx="41133" cy="41133"/>
      </dsp:txXfrm>
    </dsp:sp>
    <dsp:sp modelId="{9066EB37-5963-41F1-9FB5-FE847132AE60}">
      <dsp:nvSpPr>
        <dsp:cNvPr id="0" name=""/>
        <dsp:cNvSpPr/>
      </dsp:nvSpPr>
      <dsp:spPr>
        <a:xfrm>
          <a:off x="1489390" y="2002584"/>
          <a:ext cx="1176430" cy="11764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Daftar Efek</a:t>
          </a:r>
          <a:endParaRPr lang="en-US" sz="1100" kern="1200" dirty="0"/>
        </a:p>
      </dsp:txBody>
      <dsp:txXfrm>
        <a:off x="1661674" y="2174868"/>
        <a:ext cx="831862" cy="831862"/>
      </dsp:txXfrm>
    </dsp:sp>
    <dsp:sp modelId="{7DA5C654-3C75-4260-B519-A99B9B666601}">
      <dsp:nvSpPr>
        <dsp:cNvPr id="0" name=""/>
        <dsp:cNvSpPr/>
      </dsp:nvSpPr>
      <dsp:spPr>
        <a:xfrm rot="13500000">
          <a:off x="2958581" y="1871027"/>
          <a:ext cx="822663" cy="25971"/>
        </a:xfrm>
        <a:custGeom>
          <a:avLst/>
          <a:gdLst/>
          <a:ahLst/>
          <a:cxnLst/>
          <a:rect l="0" t="0" r="0" b="0"/>
          <a:pathLst>
            <a:path>
              <a:moveTo>
                <a:pt x="0" y="12985"/>
              </a:moveTo>
              <a:lnTo>
                <a:pt x="822663" y="1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9346" y="1863446"/>
        <a:ext cx="41133" cy="41133"/>
      </dsp:txXfrm>
    </dsp:sp>
    <dsp:sp modelId="{EACB9E85-89A6-449F-BD30-E20810F55630}">
      <dsp:nvSpPr>
        <dsp:cNvPr id="0" name=""/>
        <dsp:cNvSpPr/>
      </dsp:nvSpPr>
      <dsp:spPr>
        <a:xfrm>
          <a:off x="2074911" y="589011"/>
          <a:ext cx="1176430" cy="11764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Daftar Lembaga Penunjang</a:t>
          </a:r>
          <a:endParaRPr lang="en-US" sz="1100" kern="1200" dirty="0"/>
        </a:p>
      </dsp:txBody>
      <dsp:txXfrm>
        <a:off x="2247195" y="761295"/>
        <a:ext cx="831862" cy="831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7FD69-0E97-41EE-96EC-70DC69F7E09E}">
      <dsp:nvSpPr>
        <dsp:cNvPr id="0" name=""/>
        <dsp:cNvSpPr/>
      </dsp:nvSpPr>
      <dsp:spPr>
        <a:xfrm>
          <a:off x="1381" y="578540"/>
          <a:ext cx="1587586" cy="793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Koleksi Buku</a:t>
          </a:r>
          <a:endParaRPr lang="en-US" sz="2400" kern="1200" dirty="0"/>
        </a:p>
      </dsp:txBody>
      <dsp:txXfrm>
        <a:off x="24630" y="601789"/>
        <a:ext cx="1541088" cy="747295"/>
      </dsp:txXfrm>
    </dsp:sp>
    <dsp:sp modelId="{0A1BF43B-B008-4308-A835-D74EFE692699}">
      <dsp:nvSpPr>
        <dsp:cNvPr id="0" name=""/>
        <dsp:cNvSpPr/>
      </dsp:nvSpPr>
      <dsp:spPr>
        <a:xfrm>
          <a:off x="160139" y="1372334"/>
          <a:ext cx="158758" cy="59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45"/>
              </a:lnTo>
              <a:lnTo>
                <a:pt x="158758" y="5953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1A172-C52D-4D4E-A748-DD59BBE19934}">
      <dsp:nvSpPr>
        <dsp:cNvPr id="0" name=""/>
        <dsp:cNvSpPr/>
      </dsp:nvSpPr>
      <dsp:spPr>
        <a:xfrm>
          <a:off x="318898" y="1570782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214 judul</a:t>
          </a:r>
          <a:endParaRPr lang="en-US" sz="1200" kern="1200" dirty="0"/>
        </a:p>
      </dsp:txBody>
      <dsp:txXfrm>
        <a:off x="342147" y="1594031"/>
        <a:ext cx="1223571" cy="747295"/>
      </dsp:txXfrm>
    </dsp:sp>
    <dsp:sp modelId="{DE2AF197-637C-41C0-9971-77E757B5F910}">
      <dsp:nvSpPr>
        <dsp:cNvPr id="0" name=""/>
        <dsp:cNvSpPr/>
      </dsp:nvSpPr>
      <dsp:spPr>
        <a:xfrm>
          <a:off x="160139" y="1372334"/>
          <a:ext cx="158758" cy="158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586"/>
              </a:lnTo>
              <a:lnTo>
                <a:pt x="158758" y="15875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93800-F841-45F0-8947-AA2E7AEDBF74}">
      <dsp:nvSpPr>
        <dsp:cNvPr id="0" name=""/>
        <dsp:cNvSpPr/>
      </dsp:nvSpPr>
      <dsp:spPr>
        <a:xfrm>
          <a:off x="318898" y="2563024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339 eksemplar</a:t>
          </a:r>
          <a:endParaRPr lang="en-US" sz="1200" kern="1200" dirty="0"/>
        </a:p>
      </dsp:txBody>
      <dsp:txXfrm>
        <a:off x="342147" y="2586273"/>
        <a:ext cx="1223571" cy="747295"/>
      </dsp:txXfrm>
    </dsp:sp>
    <dsp:sp modelId="{0BB7DF7E-47D0-49F8-9C63-3D1650F5C1B6}">
      <dsp:nvSpPr>
        <dsp:cNvPr id="0" name=""/>
        <dsp:cNvSpPr/>
      </dsp:nvSpPr>
      <dsp:spPr>
        <a:xfrm>
          <a:off x="160139" y="1372334"/>
          <a:ext cx="158758" cy="257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828"/>
              </a:lnTo>
              <a:lnTo>
                <a:pt x="158758" y="25798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2C27C-3CDC-43D8-8E12-A3D2ECB1B291}">
      <dsp:nvSpPr>
        <dsp:cNvPr id="0" name=""/>
        <dsp:cNvSpPr/>
      </dsp:nvSpPr>
      <dsp:spPr>
        <a:xfrm>
          <a:off x="318898" y="3555265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14 artikel ekonomi &amp; pasar modal</a:t>
          </a:r>
          <a:endParaRPr lang="en-US" sz="1200" kern="1200" dirty="0"/>
        </a:p>
      </dsp:txBody>
      <dsp:txXfrm>
        <a:off x="342147" y="3578514"/>
        <a:ext cx="1223571" cy="747295"/>
      </dsp:txXfrm>
    </dsp:sp>
    <dsp:sp modelId="{21B046F6-38D4-4811-82BC-B856E471C61F}">
      <dsp:nvSpPr>
        <dsp:cNvPr id="0" name=""/>
        <dsp:cNvSpPr/>
      </dsp:nvSpPr>
      <dsp:spPr>
        <a:xfrm>
          <a:off x="1985864" y="578540"/>
          <a:ext cx="1587586" cy="793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err="1"/>
            <a:t>ePustaka</a:t>
          </a:r>
          <a:endParaRPr lang="en-US" sz="2400" kern="1200" dirty="0"/>
        </a:p>
      </dsp:txBody>
      <dsp:txXfrm>
        <a:off x="2009113" y="601789"/>
        <a:ext cx="1541088" cy="747295"/>
      </dsp:txXfrm>
    </dsp:sp>
    <dsp:sp modelId="{44222010-FFF1-4EA3-8288-8B92571DCC6E}">
      <dsp:nvSpPr>
        <dsp:cNvPr id="0" name=""/>
        <dsp:cNvSpPr/>
      </dsp:nvSpPr>
      <dsp:spPr>
        <a:xfrm>
          <a:off x="2144623" y="1372334"/>
          <a:ext cx="158758" cy="59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45"/>
              </a:lnTo>
              <a:lnTo>
                <a:pt x="158758" y="5953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693DE-34EF-403C-9225-0231182E1BA7}">
      <dsp:nvSpPr>
        <dsp:cNvPr id="0" name=""/>
        <dsp:cNvSpPr/>
      </dsp:nvSpPr>
      <dsp:spPr>
        <a:xfrm>
          <a:off x="2303382" y="1570782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Perpustakaan pribadi</a:t>
          </a:r>
          <a:endParaRPr lang="en-US" sz="1200" kern="1200" dirty="0"/>
        </a:p>
      </dsp:txBody>
      <dsp:txXfrm>
        <a:off x="2326631" y="1594031"/>
        <a:ext cx="1223571" cy="747295"/>
      </dsp:txXfrm>
    </dsp:sp>
    <dsp:sp modelId="{F211E1D6-D5F8-479A-A344-0BDED85510E1}">
      <dsp:nvSpPr>
        <dsp:cNvPr id="0" name=""/>
        <dsp:cNvSpPr/>
      </dsp:nvSpPr>
      <dsp:spPr>
        <a:xfrm>
          <a:off x="2144623" y="1372334"/>
          <a:ext cx="158758" cy="158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586"/>
              </a:lnTo>
              <a:lnTo>
                <a:pt x="158758" y="15875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0FE06-5981-425E-8558-BAA372AD2023}">
      <dsp:nvSpPr>
        <dsp:cNvPr id="0" name=""/>
        <dsp:cNvSpPr/>
      </dsp:nvSpPr>
      <dsp:spPr>
        <a:xfrm>
          <a:off x="2303382" y="2563024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Koleksi buku/artikel/karya ilmiah</a:t>
          </a:r>
          <a:endParaRPr lang="en-US" sz="1200" kern="1200" dirty="0"/>
        </a:p>
      </dsp:txBody>
      <dsp:txXfrm>
        <a:off x="2326631" y="2586273"/>
        <a:ext cx="1223571" cy="747295"/>
      </dsp:txXfrm>
    </dsp:sp>
    <dsp:sp modelId="{7470ED60-7678-4FF0-8093-2726E6F084CA}">
      <dsp:nvSpPr>
        <dsp:cNvPr id="0" name=""/>
        <dsp:cNvSpPr/>
      </dsp:nvSpPr>
      <dsp:spPr>
        <a:xfrm>
          <a:off x="3970348" y="578540"/>
          <a:ext cx="1587586" cy="793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err="1"/>
            <a:t>eReader</a:t>
          </a:r>
          <a:endParaRPr lang="en-US" sz="2400" kern="1200" dirty="0"/>
        </a:p>
      </dsp:txBody>
      <dsp:txXfrm>
        <a:off x="3993597" y="601789"/>
        <a:ext cx="1541088" cy="747295"/>
      </dsp:txXfrm>
    </dsp:sp>
    <dsp:sp modelId="{431D2917-33FF-4E5E-A773-A8AA654ACDAA}">
      <dsp:nvSpPr>
        <dsp:cNvPr id="0" name=""/>
        <dsp:cNvSpPr/>
      </dsp:nvSpPr>
      <dsp:spPr>
        <a:xfrm>
          <a:off x="4129107" y="1372334"/>
          <a:ext cx="158758" cy="59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45"/>
              </a:lnTo>
              <a:lnTo>
                <a:pt x="158758" y="5953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EE917-AE84-4E1F-B82D-D48F1FF835DA}">
      <dsp:nvSpPr>
        <dsp:cNvPr id="0" name=""/>
        <dsp:cNvSpPr/>
      </dsp:nvSpPr>
      <dsp:spPr>
        <a:xfrm>
          <a:off x="4287865" y="1570782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Fitur </a:t>
          </a:r>
          <a:r>
            <a:rPr lang="id-ID" sz="1200" kern="1200" dirty="0" err="1"/>
            <a:t>ebook</a:t>
          </a:r>
          <a:r>
            <a:rPr lang="id-ID" sz="1200" kern="1200" dirty="0"/>
            <a:t> yang </a:t>
          </a:r>
          <a:r>
            <a:rPr lang="id-ID" sz="1200" kern="1200" dirty="0" err="1"/>
            <a:t>user</a:t>
          </a:r>
          <a:r>
            <a:rPr lang="id-ID" sz="1200" kern="1200" dirty="0"/>
            <a:t> </a:t>
          </a:r>
          <a:r>
            <a:rPr lang="id-ID" sz="1200" kern="1200" dirty="0" err="1"/>
            <a:t>friendly</a:t>
          </a:r>
          <a:endParaRPr lang="en-US" sz="1200" kern="1200" dirty="0"/>
        </a:p>
      </dsp:txBody>
      <dsp:txXfrm>
        <a:off x="4311114" y="1594031"/>
        <a:ext cx="1223571" cy="747295"/>
      </dsp:txXfrm>
    </dsp:sp>
    <dsp:sp modelId="{BC18884D-FE9E-4ECF-A1E5-8C7E26D6D084}">
      <dsp:nvSpPr>
        <dsp:cNvPr id="0" name=""/>
        <dsp:cNvSpPr/>
      </dsp:nvSpPr>
      <dsp:spPr>
        <a:xfrm>
          <a:off x="5954831" y="578540"/>
          <a:ext cx="1587586" cy="7937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Rak Buku</a:t>
          </a:r>
          <a:endParaRPr lang="en-US" sz="2400" kern="1200" dirty="0"/>
        </a:p>
      </dsp:txBody>
      <dsp:txXfrm>
        <a:off x="5978080" y="601789"/>
        <a:ext cx="1541088" cy="747295"/>
      </dsp:txXfrm>
    </dsp:sp>
    <dsp:sp modelId="{CC22418B-D459-437A-87E8-8786696451F1}">
      <dsp:nvSpPr>
        <dsp:cNvPr id="0" name=""/>
        <dsp:cNvSpPr/>
      </dsp:nvSpPr>
      <dsp:spPr>
        <a:xfrm>
          <a:off x="6113590" y="1372334"/>
          <a:ext cx="158758" cy="59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45"/>
              </a:lnTo>
              <a:lnTo>
                <a:pt x="158758" y="5953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2EDC5-C152-47F6-8FFF-98390B6E9154}">
      <dsp:nvSpPr>
        <dsp:cNvPr id="0" name=""/>
        <dsp:cNvSpPr/>
      </dsp:nvSpPr>
      <dsp:spPr>
        <a:xfrm>
          <a:off x="6272349" y="1570782"/>
          <a:ext cx="1270069" cy="79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Riwayat peminjaman buku</a:t>
          </a:r>
          <a:endParaRPr lang="en-US" sz="1200" kern="1200" dirty="0"/>
        </a:p>
      </dsp:txBody>
      <dsp:txXfrm>
        <a:off x="6295598" y="1594031"/>
        <a:ext cx="1223571" cy="7472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41C1-CA7B-4479-8C0A-CA47D71D4403}">
      <dsp:nvSpPr>
        <dsp:cNvPr id="0" name=""/>
        <dsp:cNvSpPr/>
      </dsp:nvSpPr>
      <dsp:spPr>
        <a:xfrm>
          <a:off x="0" y="59129"/>
          <a:ext cx="75438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The largest open recruitment in the industry</a:t>
          </a:r>
          <a:endParaRPr lang="id-ID" sz="2300" kern="1200" dirty="0"/>
        </a:p>
      </dsp:txBody>
      <dsp:txXfrm>
        <a:off x="26930" y="86059"/>
        <a:ext cx="7489940" cy="497795"/>
      </dsp:txXfrm>
    </dsp:sp>
    <dsp:sp modelId="{D5BF5982-32B1-427D-BED9-57F3C5AF74BF}">
      <dsp:nvSpPr>
        <dsp:cNvPr id="0" name=""/>
        <dsp:cNvSpPr/>
      </dsp:nvSpPr>
      <dsp:spPr>
        <a:xfrm>
          <a:off x="0" y="610785"/>
          <a:ext cx="75438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Received more than 4,000 applicants</a:t>
          </a:r>
          <a:r>
            <a:rPr lang="id-ID" sz="1800" kern="1200" dirty="0"/>
            <a:t> </a:t>
          </a:r>
          <a:r>
            <a:rPr lang="id-ID" sz="1800" kern="1200" dirty="0" err="1"/>
            <a:t>each</a:t>
          </a:r>
          <a:r>
            <a:rPr lang="id-ID" sz="1800" kern="1200" dirty="0"/>
            <a:t> </a:t>
          </a:r>
          <a:r>
            <a:rPr lang="id-ID" sz="1800" kern="1200" dirty="0" err="1"/>
            <a:t>year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Open for fresh graduate from any discipline</a:t>
          </a:r>
          <a:r>
            <a:rPr lang="id-ID" sz="1800" kern="1200" dirty="0"/>
            <a:t>s</a:t>
          </a:r>
        </a:p>
      </dsp:txBody>
      <dsp:txXfrm>
        <a:off x="0" y="610785"/>
        <a:ext cx="7543800" cy="618930"/>
      </dsp:txXfrm>
    </dsp:sp>
    <dsp:sp modelId="{AC633019-2EE5-4C0C-885F-B184CDDFE208}">
      <dsp:nvSpPr>
        <dsp:cNvPr id="0" name=""/>
        <dsp:cNvSpPr/>
      </dsp:nvSpPr>
      <dsp:spPr>
        <a:xfrm>
          <a:off x="0" y="1229715"/>
          <a:ext cx="754380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First access to Indonesian capital market</a:t>
          </a:r>
          <a:endParaRPr lang="id-ID" sz="2300" kern="1200" dirty="0"/>
        </a:p>
      </dsp:txBody>
      <dsp:txXfrm>
        <a:off x="26930" y="1256645"/>
        <a:ext cx="7489940" cy="497795"/>
      </dsp:txXfrm>
    </dsp:sp>
    <dsp:sp modelId="{08099D32-915D-44A6-AAC6-DA3D71C5B764}">
      <dsp:nvSpPr>
        <dsp:cNvPr id="0" name=""/>
        <dsp:cNvSpPr/>
      </dsp:nvSpPr>
      <dsp:spPr>
        <a:xfrm>
          <a:off x="0" y="1781370"/>
          <a:ext cx="75438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Coached and mentored by industry experts 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Will be hired in BEI, KPEI, KSEI, and its subsidiaries</a:t>
          </a:r>
          <a:endParaRPr lang="id-ID" sz="1800" kern="1200" dirty="0"/>
        </a:p>
      </dsp:txBody>
      <dsp:txXfrm>
        <a:off x="0" y="1781370"/>
        <a:ext cx="7543800" cy="618930"/>
      </dsp:txXfrm>
    </dsp:sp>
    <dsp:sp modelId="{46B9DD3C-D9FB-459A-B08D-D25E665C04A0}">
      <dsp:nvSpPr>
        <dsp:cNvPr id="0" name=""/>
        <dsp:cNvSpPr/>
      </dsp:nvSpPr>
      <dsp:spPr>
        <a:xfrm>
          <a:off x="0" y="2400300"/>
          <a:ext cx="7543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effectLst/>
            </a:rPr>
            <a:t>Will be professionally certified</a:t>
          </a:r>
          <a:endParaRPr lang="id-ID" sz="2300" kern="1200" dirty="0">
            <a:effectLst/>
          </a:endParaRPr>
        </a:p>
      </dsp:txBody>
      <dsp:txXfrm>
        <a:off x="26930" y="2427230"/>
        <a:ext cx="7489940" cy="497795"/>
      </dsp:txXfrm>
    </dsp:sp>
    <dsp:sp modelId="{04039DB0-FD20-4846-A879-F80AFE23965B}">
      <dsp:nvSpPr>
        <dsp:cNvPr id="0" name=""/>
        <dsp:cNvSpPr/>
      </dsp:nvSpPr>
      <dsp:spPr>
        <a:xfrm>
          <a:off x="0" y="2951955"/>
          <a:ext cx="75438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Wakil </a:t>
          </a:r>
          <a:r>
            <a:rPr lang="en-US" sz="1800" kern="1200" dirty="0" err="1"/>
            <a:t>Perantara</a:t>
          </a:r>
          <a:r>
            <a:rPr lang="en-US" sz="1800" kern="1200" dirty="0"/>
            <a:t> </a:t>
          </a:r>
          <a:r>
            <a:rPr lang="en-US" sz="1800" kern="1200" dirty="0" err="1"/>
            <a:t>Pedagang</a:t>
          </a:r>
          <a:r>
            <a:rPr lang="en-US" sz="1800" kern="1200" dirty="0"/>
            <a:t> </a:t>
          </a:r>
          <a:r>
            <a:rPr lang="en-US" sz="1800" kern="1200" dirty="0" err="1"/>
            <a:t>Efek</a:t>
          </a:r>
          <a:r>
            <a:rPr lang="en-US" sz="1800" kern="1200" dirty="0"/>
            <a:t> (WPPE)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Wakil </a:t>
          </a:r>
          <a:r>
            <a:rPr lang="en-US" sz="1800" kern="1200" dirty="0" err="1"/>
            <a:t>Manajer</a:t>
          </a:r>
          <a:r>
            <a:rPr lang="en-US" sz="1800" kern="1200" dirty="0"/>
            <a:t> Investasi (WMI)</a:t>
          </a:r>
          <a:endParaRPr lang="id-ID" sz="1800" kern="1200" dirty="0"/>
        </a:p>
      </dsp:txBody>
      <dsp:txXfrm>
        <a:off x="0" y="2951955"/>
        <a:ext cx="7543800" cy="618930"/>
      </dsp:txXfrm>
    </dsp:sp>
    <dsp:sp modelId="{B699A103-D4CE-41D5-9DB8-300EB943CD74}">
      <dsp:nvSpPr>
        <dsp:cNvPr id="0" name=""/>
        <dsp:cNvSpPr/>
      </dsp:nvSpPr>
      <dsp:spPr>
        <a:xfrm>
          <a:off x="0" y="3570885"/>
          <a:ext cx="75438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Work</a:t>
          </a:r>
          <a:r>
            <a:rPr lang="en-GB" sz="2300" kern="1200" dirty="0"/>
            <a:t>-</a:t>
          </a:r>
          <a:r>
            <a:rPr lang="id-ID" sz="2300" kern="1200" dirty="0"/>
            <a:t>life balance</a:t>
          </a:r>
          <a:r>
            <a:rPr lang="en-GB" sz="2300" kern="1200" dirty="0"/>
            <a:t> guaranteed</a:t>
          </a:r>
          <a:endParaRPr lang="id-ID" sz="2300" kern="1200" dirty="0"/>
        </a:p>
      </dsp:txBody>
      <dsp:txXfrm>
        <a:off x="26930" y="3597815"/>
        <a:ext cx="7489940" cy="497795"/>
      </dsp:txXfrm>
    </dsp:sp>
    <dsp:sp modelId="{34AEC2CD-106F-4338-89BD-215BA702BE4E}">
      <dsp:nvSpPr>
        <dsp:cNvPr id="0" name=""/>
        <dsp:cNvSpPr/>
      </dsp:nvSpPr>
      <dsp:spPr>
        <a:xfrm>
          <a:off x="0" y="4122540"/>
          <a:ext cx="75438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err="1"/>
            <a:t>Extracurricular</a:t>
          </a:r>
          <a:r>
            <a:rPr lang="id-ID" sz="1800" kern="1200" dirty="0"/>
            <a:t> </a:t>
          </a:r>
          <a:r>
            <a:rPr lang="id-ID" sz="1800" kern="1200" dirty="0" err="1"/>
            <a:t>activities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Insightful seminars, workshops, and trainings</a:t>
          </a:r>
          <a:endParaRPr lang="id-ID" sz="1800" kern="1200" dirty="0"/>
        </a:p>
      </dsp:txBody>
      <dsp:txXfrm>
        <a:off x="0" y="4122540"/>
        <a:ext cx="7543800" cy="61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C165-B47E-482A-A010-897BAA32380D}" type="datetimeFigureOut">
              <a:rPr lang="id-ID" smtClean="0"/>
              <a:t>07/12/2017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DDAD-77A8-4F5C-B248-994A05C143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4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AF1990-61E7-4315-9357-505B186EE7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981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DDAD-77A8-4F5C-B248-994A05C14359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00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28607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Capital Market Career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02" y="510367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</a:rPr>
              <a:t>The Indonesia Capital Market </a:t>
            </a:r>
            <a:r>
              <a:rPr lang="id-ID" sz="24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Institute</a:t>
            </a:r>
            <a:r>
              <a:rPr lang="id-ID" sz="2400" dirty="0">
                <a:solidFill>
                  <a:srgbClr val="C00000"/>
                </a:solidFill>
                <a:latin typeface="Calibri Light" panose="020F0302020204030204" pitchFamily="34" charset="0"/>
              </a:rPr>
              <a:t> (TICMI)</a:t>
            </a:r>
          </a:p>
        </p:txBody>
      </p:sp>
      <p:sp>
        <p:nvSpPr>
          <p:cNvPr id="2" name="AutoShape 4" descr="Image result for bursa efek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22604" y="373559"/>
            <a:ext cx="7274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SEMINAR PASAR </a:t>
            </a:r>
            <a:r>
              <a:rPr lang="id-ID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MODAL</a:t>
            </a:r>
            <a:endParaRPr lang="id-ID" sz="4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7937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236333" y="4733457"/>
            <a:ext cx="1286059" cy="16116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656958" y="4733457"/>
            <a:ext cx="1288861" cy="16116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073377" y="4733457"/>
            <a:ext cx="1284061" cy="1605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814533" y="4733457"/>
            <a:ext cx="1289243" cy="16116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649099" y="989956"/>
            <a:ext cx="5867400" cy="222321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9" name="Picture 24" descr="D:\Secure Data\201603\logo-top.png"/>
          <p:cNvPicPr>
            <a:picLocks noChangeAspect="1" noChangeArrowheads="1"/>
          </p:cNvPicPr>
          <p:nvPr/>
        </p:nvPicPr>
        <p:blipFill rotWithShape="1">
          <a:blip r:embed="rId2" cstate="email"/>
          <a:srcRect r="14946"/>
          <a:stretch/>
        </p:blipFill>
        <p:spPr bwMode="auto">
          <a:xfrm>
            <a:off x="1947191" y="5251674"/>
            <a:ext cx="1017559" cy="575180"/>
          </a:xfrm>
          <a:prstGeom prst="rect">
            <a:avLst/>
          </a:prstGeom>
          <a:noFill/>
        </p:spPr>
      </p:pic>
      <p:pic>
        <p:nvPicPr>
          <p:cNvPr id="80" name="Picture 6" descr="http://www.ksei.co.id/img/log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1318" y="2573416"/>
            <a:ext cx="1306286" cy="457200"/>
          </a:xfrm>
          <a:prstGeom prst="rect">
            <a:avLst/>
          </a:prstGeom>
          <a:noFill/>
        </p:spPr>
      </p:pic>
      <p:pic>
        <p:nvPicPr>
          <p:cNvPr id="81" name="Picture 7" descr="Z:\2. Unit Perencanaan Strategis\RKAT\RKAT\2015\Data\RKAT 2015\Logo_BEI_Primer.png"/>
          <p:cNvPicPr>
            <a:picLocks noChangeAspect="1" noChangeArrowheads="1"/>
          </p:cNvPicPr>
          <p:nvPr/>
        </p:nvPicPr>
        <p:blipFill>
          <a:blip r:embed="rId4" cstate="email"/>
          <a:srcRect l="22867" t="13414" r="20716" b="29577"/>
          <a:stretch>
            <a:fillRect/>
          </a:stretch>
        </p:blipFill>
        <p:spPr bwMode="auto">
          <a:xfrm>
            <a:off x="2190527" y="1546573"/>
            <a:ext cx="977934" cy="1278836"/>
          </a:xfrm>
          <a:prstGeom prst="rect">
            <a:avLst/>
          </a:prstGeom>
          <a:noFill/>
        </p:spPr>
      </p:pic>
      <p:pic>
        <p:nvPicPr>
          <p:cNvPr id="82" name="Picture 9" descr="http://www.kpei.co.id/Themes/KpeiTheme/Content/img/site-log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0106" y="1250021"/>
            <a:ext cx="908711" cy="6858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2679494" y="838200"/>
            <a:ext cx="3806610" cy="3405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Self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Regulatory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Organizations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(SRO)</a:t>
            </a:r>
          </a:p>
        </p:txBody>
      </p:sp>
      <p:pic>
        <p:nvPicPr>
          <p:cNvPr id="84" name="Picture 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3197" y="5077551"/>
            <a:ext cx="820420" cy="91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33" descr="http://www.indonesiasipf.co.id/layout/maroon/img/logo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4879" y="5251674"/>
            <a:ext cx="1045783" cy="575180"/>
          </a:xfrm>
          <a:prstGeom prst="rect">
            <a:avLst/>
          </a:prstGeom>
          <a:noFill/>
        </p:spPr>
      </p:pic>
      <p:pic>
        <p:nvPicPr>
          <p:cNvPr id="86" name="Picture 35" descr="http://www.ibpa.co.id/Portals/_default/Skins/ibpa_nuke/images/logo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6667" t="13889" r="20000"/>
          <a:stretch>
            <a:fillRect/>
          </a:stretch>
        </p:blipFill>
        <p:spPr bwMode="auto">
          <a:xfrm>
            <a:off x="4729063" y="5251674"/>
            <a:ext cx="1134645" cy="569619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3423461" y="1431830"/>
            <a:ext cx="86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100%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00" b="1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14467" y="2482182"/>
            <a:ext cx="86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20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%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10706" y="2144289"/>
            <a:ext cx="1424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.5%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99099" y="5592564"/>
            <a:ext cx="1282876" cy="7525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29" descr="http://www.pefindobirokredit.com/wp-content/uploads/2015/02/logo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6942" y="5699062"/>
            <a:ext cx="1011856" cy="500113"/>
          </a:xfrm>
          <a:prstGeom prst="rect">
            <a:avLst/>
          </a:prstGeom>
          <a:noFill/>
        </p:spPr>
      </p:pic>
      <p:cxnSp>
        <p:nvCxnSpPr>
          <p:cNvPr id="92" name="Straight Connector 91"/>
          <p:cNvCxnSpPr>
            <a:stCxn id="90" idx="0"/>
          </p:cNvCxnSpPr>
          <p:nvPr/>
        </p:nvCxnSpPr>
        <p:spPr>
          <a:xfrm flipV="1">
            <a:off x="1040537" y="3733800"/>
            <a:ext cx="0" cy="18587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6" idx="0"/>
          </p:cNvCxnSpPr>
          <p:nvPr/>
        </p:nvCxnSpPr>
        <p:spPr>
          <a:xfrm flipV="1">
            <a:off x="2459155" y="3731383"/>
            <a:ext cx="0" cy="10020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8" idx="0"/>
          </p:cNvCxnSpPr>
          <p:nvPr/>
        </p:nvCxnSpPr>
        <p:spPr>
          <a:xfrm flipH="1" flipV="1">
            <a:off x="3877770" y="3740298"/>
            <a:ext cx="1593" cy="9931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4" idx="0"/>
          </p:cNvCxnSpPr>
          <p:nvPr/>
        </p:nvCxnSpPr>
        <p:spPr>
          <a:xfrm flipH="1" flipV="1">
            <a:off x="5296386" y="3740298"/>
            <a:ext cx="5003" cy="9931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0"/>
          </p:cNvCxnSpPr>
          <p:nvPr/>
        </p:nvCxnSpPr>
        <p:spPr>
          <a:xfrm flipH="1" flipV="1">
            <a:off x="6713407" y="3747183"/>
            <a:ext cx="2001" cy="9862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40452" y="3733800"/>
            <a:ext cx="708657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815714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+mj-lt"/>
              </a:rPr>
              <a:t>Capital </a:t>
            </a:r>
            <a:r>
              <a:rPr lang="id-ID" sz="1200" dirty="0" err="1">
                <a:solidFill>
                  <a:schemeClr val="bg1"/>
                </a:solidFill>
                <a:latin typeface="+mj-lt"/>
              </a:rPr>
              <a:t>Market</a:t>
            </a:r>
            <a:r>
              <a:rPr lang="id-ID" sz="1200" dirty="0">
                <a:solidFill>
                  <a:schemeClr val="bg1"/>
                </a:solidFill>
                <a:latin typeface="+mj-lt"/>
              </a:rPr>
              <a:t> Education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8931" y="4009212"/>
            <a:ext cx="1283044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</a:t>
            </a:r>
            <a:r>
              <a:rPr lang="id-ID" sz="1200" dirty="0">
                <a:solidFill>
                  <a:schemeClr val="bg1"/>
                </a:solidFill>
                <a:latin typeface="+mj-lt"/>
              </a:rPr>
              <a:t>redit </a:t>
            </a:r>
          </a:p>
          <a:p>
            <a:pPr algn="ctr"/>
            <a:r>
              <a:rPr lang="id-ID" sz="1200" dirty="0">
                <a:solidFill>
                  <a:schemeClr val="bg1"/>
                </a:solidFill>
                <a:latin typeface="+mj-lt"/>
              </a:rPr>
              <a:t>Rating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98930" y="4733458"/>
            <a:ext cx="1283045" cy="752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31" descr="http://www.pefindobirokredit.com/wp-content/uploads/2015/04/Pefindo-Logo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1238" y="4846892"/>
            <a:ext cx="1017559" cy="525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Isosceles Triangle 101"/>
          <p:cNvSpPr/>
          <p:nvPr/>
        </p:nvSpPr>
        <p:spPr>
          <a:xfrm rot="10800000">
            <a:off x="5598300" y="2098365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Isosceles Triangle 102"/>
          <p:cNvSpPr/>
          <p:nvPr/>
        </p:nvSpPr>
        <p:spPr>
          <a:xfrm rot="5400000">
            <a:off x="4471721" y="1472818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4463706" y="2541926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TextBox 104"/>
          <p:cNvSpPr txBox="1"/>
          <p:nvPr/>
        </p:nvSpPr>
        <p:spPr>
          <a:xfrm>
            <a:off x="3236336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chemeClr val="bg1"/>
                </a:solidFill>
                <a:latin typeface="+mj-lt"/>
              </a:rPr>
              <a:t>Investor Protection Fund</a:t>
            </a:r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53357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chemeClr val="bg1"/>
                </a:solidFill>
                <a:latin typeface="+mj-lt"/>
              </a:rPr>
              <a:t>Bond Pricing Agency</a:t>
            </a:r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69376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chemeClr val="bg1"/>
                </a:solidFill>
                <a:latin typeface="+mj-lt"/>
              </a:rPr>
              <a:t>Media </a:t>
            </a:r>
          </a:p>
          <a:p>
            <a:pPr algn="ctr"/>
            <a:r>
              <a:rPr lang="en-AU" sz="1200">
                <a:solidFill>
                  <a:schemeClr val="bg1"/>
                </a:solidFill>
                <a:latin typeface="+mj-lt"/>
              </a:rPr>
              <a:t>Channel</a:t>
            </a:r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8128975" y="3747183"/>
            <a:ext cx="2001" cy="9862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7485395" y="4733457"/>
            <a:ext cx="1284061" cy="1605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6644" y="5233745"/>
            <a:ext cx="714173" cy="604479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7482996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chemeClr val="bg1"/>
                </a:solidFill>
                <a:latin typeface="+mj-lt"/>
              </a:rPr>
              <a:t>Indonesia Securities Fund</a:t>
            </a:r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4602323" y="3188210"/>
            <a:ext cx="1" cy="5589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CD05AB0-EC19-4F0E-B8B5-0ECC90D5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76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Indonesian Capital Market Structure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27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" b="10767"/>
          <a:stretch/>
        </p:blipFill>
        <p:spPr>
          <a:xfrm>
            <a:off x="2543906" y="2157950"/>
            <a:ext cx="4232320" cy="33779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5989" y="16803"/>
            <a:ext cx="7543800" cy="12546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Pilihan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Karir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Pasar</a:t>
            </a:r>
            <a:r>
              <a:rPr lang="en-US" sz="2000" b="1" dirty="0">
                <a:solidFill>
                  <a:schemeClr val="tx1"/>
                </a:solidFill>
              </a:rPr>
              <a:t> Modal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err="1">
                <a:solidFill>
                  <a:schemeClr val="tx1"/>
                </a:solidFill>
              </a:rPr>
              <a:t>dari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Kelembagaan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16572" y="1271451"/>
            <a:ext cx="1702634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REGULATOR</a:t>
            </a:r>
          </a:p>
          <a:p>
            <a:pPr algn="ctr"/>
            <a:r>
              <a:rPr lang="en-US" sz="1400" dirty="0"/>
              <a:t>(OJK)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0400" y="3081285"/>
            <a:ext cx="1447800" cy="17680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OPERATOR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Anggota</a:t>
            </a:r>
            <a:r>
              <a:rPr lang="en-US" sz="1400" dirty="0"/>
              <a:t> Bursa,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, </a:t>
            </a:r>
            <a:r>
              <a:rPr lang="en-US" sz="1400" dirty="0" err="1"/>
              <a:t>dsb</a:t>
            </a:r>
            <a:r>
              <a:rPr lang="en-US" sz="1400" dirty="0"/>
              <a:t>.)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1932" y="3081284"/>
            <a:ext cx="1447800" cy="17680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SUPPORT SYSTEM</a:t>
            </a:r>
          </a:p>
          <a:p>
            <a:pPr algn="ctr"/>
            <a:r>
              <a:rPr lang="en-US" sz="1400" dirty="0"/>
              <a:t>(TICMI, PEFINDO, IBPA, </a:t>
            </a:r>
            <a:r>
              <a:rPr lang="en-US" sz="1400" dirty="0" err="1"/>
              <a:t>dsb</a:t>
            </a:r>
            <a:r>
              <a:rPr lang="en-US" sz="1400" dirty="0"/>
              <a:t>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16572" y="5629696"/>
            <a:ext cx="1702634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FACILITATOR</a:t>
            </a:r>
          </a:p>
          <a:p>
            <a:pPr algn="ctr"/>
            <a:r>
              <a:rPr lang="en-US" sz="1400" dirty="0"/>
              <a:t>(BEI, KPEI, KSEI)</a:t>
            </a:r>
          </a:p>
        </p:txBody>
      </p:sp>
    </p:spTree>
    <p:extLst>
      <p:ext uri="{BB962C8B-B14F-4D97-AF65-F5344CB8AC3E}">
        <p14:creationId xmlns:p14="http://schemas.microsoft.com/office/powerpoint/2010/main" val="29298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5181042"/>
              </p:ext>
            </p:extLst>
          </p:nvPr>
        </p:nvGraphicFramePr>
        <p:xfrm>
          <a:off x="76200" y="-1524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81000" y="1066800"/>
            <a:ext cx="3810000" cy="533400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</a:rPr>
              <a:t>IDX Organization</a:t>
            </a:r>
            <a:endParaRPr lang="id-ID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7543800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Pefindo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762000" y="838200"/>
            <a:ext cx="7315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0101" y="297179"/>
            <a:ext cx="7543800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Anggota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Bursa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01" y="11430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President Director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1" y="28956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28801" y="37338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 &amp; </a:t>
            </a:r>
            <a:r>
              <a:rPr lang="en-US" sz="1400" dirty="0" err="1"/>
              <a:t>Acc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828801" y="46482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Fixed Income Sales &amp; Trading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1" y="54864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Equity Sales &amp; Trading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3601" y="28956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1" y="37338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Investment Banking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24601" y="46482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24601" y="5486400"/>
            <a:ext cx="1524000" cy="609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</a:t>
            </a:r>
          </a:p>
        </p:txBody>
      </p:sp>
      <p:cxnSp>
        <p:nvCxnSpPr>
          <p:cNvPr id="5" name="Elbow Connector 4"/>
          <p:cNvCxnSpPr>
            <a:stCxn id="6" idx="0"/>
            <a:endCxn id="2" idx="2"/>
          </p:cNvCxnSpPr>
          <p:nvPr/>
        </p:nvCxnSpPr>
        <p:spPr>
          <a:xfrm rot="5400000" flipH="1" flipV="1">
            <a:off x="2819401" y="1143000"/>
            <a:ext cx="1143000" cy="2362200"/>
          </a:xfrm>
          <a:prstGeom prst="bentConnector3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1"/>
            <a:endCxn id="6" idx="1"/>
          </p:cNvCxnSpPr>
          <p:nvPr/>
        </p:nvCxnSpPr>
        <p:spPr>
          <a:xfrm rot="10800000">
            <a:off x="1447801" y="3200400"/>
            <a:ext cx="381000" cy="8382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1"/>
            <a:endCxn id="6" idx="1"/>
          </p:cNvCxnSpPr>
          <p:nvPr/>
        </p:nvCxnSpPr>
        <p:spPr>
          <a:xfrm rot="10800000">
            <a:off x="1447801" y="3200400"/>
            <a:ext cx="381000" cy="17526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1"/>
            <a:endCxn id="6" idx="1"/>
          </p:cNvCxnSpPr>
          <p:nvPr/>
        </p:nvCxnSpPr>
        <p:spPr>
          <a:xfrm rot="10800000">
            <a:off x="1447801" y="3200400"/>
            <a:ext cx="381000" cy="25908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0"/>
            <a:endCxn id="2" idx="2"/>
          </p:cNvCxnSpPr>
          <p:nvPr/>
        </p:nvCxnSpPr>
        <p:spPr>
          <a:xfrm rot="16200000" flipV="1">
            <a:off x="5067301" y="1257300"/>
            <a:ext cx="1143000" cy="2133600"/>
          </a:xfrm>
          <a:prstGeom prst="bentConnector3">
            <a:avLst>
              <a:gd name="adj1" fmla="val 5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13" idx="1"/>
          </p:cNvCxnSpPr>
          <p:nvPr/>
        </p:nvCxnSpPr>
        <p:spPr>
          <a:xfrm rot="10800000">
            <a:off x="5943601" y="3200400"/>
            <a:ext cx="381000" cy="8382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1"/>
            <a:endCxn id="13" idx="1"/>
          </p:cNvCxnSpPr>
          <p:nvPr/>
        </p:nvCxnSpPr>
        <p:spPr>
          <a:xfrm rot="10800000">
            <a:off x="5943601" y="3200400"/>
            <a:ext cx="381000" cy="17526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6" idx="1"/>
            <a:endCxn id="13" idx="1"/>
          </p:cNvCxnSpPr>
          <p:nvPr/>
        </p:nvCxnSpPr>
        <p:spPr>
          <a:xfrm rot="10800000">
            <a:off x="5943601" y="3200400"/>
            <a:ext cx="381000" cy="2590800"/>
          </a:xfrm>
          <a:prstGeom prst="bentConnector3">
            <a:avLst>
              <a:gd name="adj1" fmla="val 16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Kompetensi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Dibutuhkan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Umum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8435952"/>
              </p:ext>
            </p:extLst>
          </p:nvPr>
        </p:nvGraphicFramePr>
        <p:xfrm>
          <a:off x="685800" y="6096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9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814533" y="4733457"/>
            <a:ext cx="1289243" cy="16116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649099" y="989956"/>
            <a:ext cx="5867400" cy="222321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9" name="Picture 24" descr="D:\Secure Data\201603\logo-top.png"/>
          <p:cNvPicPr>
            <a:picLocks noChangeAspect="1" noChangeArrowheads="1"/>
          </p:cNvPicPr>
          <p:nvPr/>
        </p:nvPicPr>
        <p:blipFill rotWithShape="1">
          <a:blip r:embed="rId2" cstate="email"/>
          <a:srcRect r="14946"/>
          <a:stretch/>
        </p:blipFill>
        <p:spPr bwMode="auto">
          <a:xfrm>
            <a:off x="1947191" y="5251674"/>
            <a:ext cx="1017559" cy="575180"/>
          </a:xfrm>
          <a:prstGeom prst="rect">
            <a:avLst/>
          </a:prstGeom>
          <a:noFill/>
        </p:spPr>
      </p:pic>
      <p:pic>
        <p:nvPicPr>
          <p:cNvPr id="80" name="Picture 6" descr="http://www.ksei.co.id/img/log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1318" y="2573416"/>
            <a:ext cx="1306286" cy="457200"/>
          </a:xfrm>
          <a:prstGeom prst="rect">
            <a:avLst/>
          </a:prstGeom>
          <a:noFill/>
        </p:spPr>
      </p:pic>
      <p:pic>
        <p:nvPicPr>
          <p:cNvPr id="81" name="Picture 7" descr="Z:\2. Unit Perencanaan Strategis\RKAT\RKAT\2015\Data\RKAT 2015\Logo_BEI_Primer.png"/>
          <p:cNvPicPr>
            <a:picLocks noChangeAspect="1" noChangeArrowheads="1"/>
          </p:cNvPicPr>
          <p:nvPr/>
        </p:nvPicPr>
        <p:blipFill>
          <a:blip r:embed="rId4" cstate="email"/>
          <a:srcRect l="22867" t="13414" r="20716" b="29577"/>
          <a:stretch>
            <a:fillRect/>
          </a:stretch>
        </p:blipFill>
        <p:spPr bwMode="auto">
          <a:xfrm>
            <a:off x="2190527" y="1546573"/>
            <a:ext cx="977934" cy="1278836"/>
          </a:xfrm>
          <a:prstGeom prst="rect">
            <a:avLst/>
          </a:prstGeom>
          <a:noFill/>
        </p:spPr>
      </p:pic>
      <p:pic>
        <p:nvPicPr>
          <p:cNvPr id="82" name="Picture 9" descr="http://www.kpei.co.id/Themes/KpeiTheme/Content/img/site-log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0106" y="1250021"/>
            <a:ext cx="908711" cy="6858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2679494" y="838200"/>
            <a:ext cx="3806610" cy="3405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Self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Regulatory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Organizations</a:t>
            </a:r>
            <a:r>
              <a:rPr lang="id-ID" sz="1400" dirty="0">
                <a:solidFill>
                  <a:schemeClr val="bg1"/>
                </a:solidFill>
                <a:latin typeface="+mj-lt"/>
              </a:rPr>
              <a:t> (SRO)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23461" y="1431830"/>
            <a:ext cx="86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100%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00" b="1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14467" y="2482182"/>
            <a:ext cx="86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20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%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10706" y="2144289"/>
            <a:ext cx="1424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.5%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ownership</a:t>
            </a:r>
          </a:p>
        </p:txBody>
      </p:sp>
      <p:cxnSp>
        <p:nvCxnSpPr>
          <p:cNvPr id="93" name="Straight Connector 92"/>
          <p:cNvCxnSpPr>
            <a:stCxn id="76" idx="0"/>
          </p:cNvCxnSpPr>
          <p:nvPr/>
        </p:nvCxnSpPr>
        <p:spPr>
          <a:xfrm flipV="1">
            <a:off x="2459155" y="3731383"/>
            <a:ext cx="0" cy="10020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2459155" y="3731383"/>
            <a:ext cx="2143168" cy="15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815714" y="4003558"/>
            <a:ext cx="128806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+mj-lt"/>
              </a:rPr>
              <a:t>Capital Market Education </a:t>
            </a:r>
          </a:p>
        </p:txBody>
      </p:sp>
      <p:sp>
        <p:nvSpPr>
          <p:cNvPr id="102" name="Isosceles Triangle 101"/>
          <p:cNvSpPr/>
          <p:nvPr/>
        </p:nvSpPr>
        <p:spPr>
          <a:xfrm rot="10800000">
            <a:off x="5598300" y="2098365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Isosceles Triangle 102"/>
          <p:cNvSpPr/>
          <p:nvPr/>
        </p:nvSpPr>
        <p:spPr>
          <a:xfrm rot="5400000">
            <a:off x="4471721" y="1472818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4463706" y="2541926"/>
            <a:ext cx="261204" cy="408715"/>
          </a:xfrm>
          <a:prstGeom prst="triangle">
            <a:avLst/>
          </a:prstGeom>
          <a:solidFill>
            <a:srgbClr val="F6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4602323" y="3188210"/>
            <a:ext cx="1" cy="5589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CD05AB0-EC19-4F0E-B8B5-0ECC90D5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87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Indonesian Capital Market Structure</a:t>
            </a:r>
            <a:endParaRPr lang="id-ID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+mn-lt"/>
              </a:rPr>
              <a:t>Our Priority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FED5875-632E-4CF8-957A-825DECA02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860885"/>
              </p:ext>
            </p:extLst>
          </p:nvPr>
        </p:nvGraphicFramePr>
        <p:xfrm>
          <a:off x="457200" y="7620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3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+mn-lt"/>
              </a:rPr>
              <a:t>Our Services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>
          <a:xfrm>
            <a:off x="773884" y="1295400"/>
            <a:ext cx="784860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28600"/>
            <a:ext cx="6858000" cy="487362"/>
          </a:xfrm>
        </p:spPr>
        <p:txBody>
          <a:bodyPr>
            <a:noAutofit/>
          </a:bodyPr>
          <a:lstStyle/>
          <a:p>
            <a:r>
              <a:rPr lang="id-ID" sz="2800" b="1" dirty="0">
                <a:solidFill>
                  <a:srgbClr val="C00000"/>
                </a:solidFill>
                <a:latin typeface="Aller" panose="02000503030000020004" pitchFamily="2" charset="0"/>
              </a:rPr>
              <a:t>Data Pasar Modal</a:t>
            </a:r>
            <a:endParaRPr lang="en-US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8B138E1-E26B-497B-BD1E-603CA8CFE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083020"/>
              </p:ext>
            </p:extLst>
          </p:nvPr>
        </p:nvGraphicFramePr>
        <p:xfrm>
          <a:off x="609600" y="9144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5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cefield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0" y="304800"/>
            <a:ext cx="3200400" cy="33528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latin typeface="Berlin Sans FB" panose="020E0602020502020306" pitchFamily="34" charset="0"/>
              </a:rPr>
              <a:t>Indonesian Capital Market Potential</a:t>
            </a:r>
            <a:endParaRPr lang="id-ID" sz="5400" dirty="0">
              <a:latin typeface="Berlin Sans FB" panose="020E0602020502020306" pitchFamily="34" charset="0"/>
            </a:endParaRPr>
          </a:p>
        </p:txBody>
      </p:sp>
      <p:pic>
        <p:nvPicPr>
          <p:cNvPr id="6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438400"/>
            <a:ext cx="3962400" cy="10668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id-ID" sz="1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ridmi</a:t>
            </a:r>
            <a:r>
              <a:rPr lang="id-ID" sz="1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d-ID" sz="1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d-ID" sz="2800" dirty="0">
              <a:solidFill>
                <a:schemeClr val="accent2">
                  <a:lumMod val="50000"/>
                </a:schemeClr>
              </a:solidFill>
              <a:latin typeface="abeatbyKai" panose="000004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1714501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45CD4F-355F-4CB5-A068-EACAC8BE7B52}"/>
              </a:ext>
            </a:extLst>
          </p:cNvPr>
          <p:cNvSpPr txBox="1"/>
          <p:nvPr/>
        </p:nvSpPr>
        <p:spPr>
          <a:xfrm>
            <a:off x="4038600" y="33205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accent2">
                    <a:lumMod val="50000"/>
                  </a:schemeClr>
                </a:solidFill>
              </a:rPr>
              <a:t>Ruang Informasi Digital TICMI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38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181" y="1447800"/>
            <a:ext cx="8569219" cy="4724400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12AD9C5-7B3C-4772-A805-E3167B0F8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05" y="298153"/>
            <a:ext cx="1267122" cy="126712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F8A47036-E66E-419C-AAC8-AEBC6AA41FAC}"/>
              </a:ext>
            </a:extLst>
          </p:cNvPr>
          <p:cNvGraphicFramePr/>
          <p:nvPr>
            <p:extLst/>
          </p:nvPr>
        </p:nvGraphicFramePr>
        <p:xfrm>
          <a:off x="1066800" y="1346200"/>
          <a:ext cx="7543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14445" r="31250" b="23781"/>
          <a:stretch/>
        </p:blipFill>
        <p:spPr>
          <a:xfrm>
            <a:off x="609600" y="609600"/>
            <a:ext cx="780467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54" t="15153" r="31058" b="7792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3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11481" r="31250" b="12963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5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00" t="12963" r="31250" b="12222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6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499" t="12227" r="31667" b="10085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6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14444" r="31251" b="9259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3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15926" r="31250" b="8519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5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Capital Market Professional Development Program (CMPDP)</a:t>
            </a:r>
          </a:p>
        </p:txBody>
      </p:sp>
      <p:pic>
        <p:nvPicPr>
          <p:cNvPr id="6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+mn-lt"/>
              </a:rPr>
              <a:t>Capital Market 1992 – Oct 2017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E0B646D-C29B-4DC3-A1B1-A339DD3B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626"/>
            <a:ext cx="9144000" cy="43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1534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C00000"/>
                </a:solidFill>
              </a:rPr>
              <a:t>Why</a:t>
            </a:r>
            <a:r>
              <a:rPr lang="en-US" sz="3200" b="1" dirty="0">
                <a:solidFill>
                  <a:srgbClr val="C00000"/>
                </a:solidFill>
              </a:rPr>
              <a:t> CMPDP?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8085755"/>
              </p:ext>
            </p:extLst>
          </p:nvPr>
        </p:nvGraphicFramePr>
        <p:xfrm>
          <a:off x="914400" y="990600"/>
          <a:ext cx="754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0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53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29259" r="31250" b="11482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3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C00000"/>
                </a:solidFill>
                <a:latin typeface="+mn-lt"/>
              </a:rPr>
              <a:t>Our Partners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20756"/>
              </p:ext>
            </p:extLst>
          </p:nvPr>
        </p:nvGraphicFramePr>
        <p:xfrm>
          <a:off x="508000" y="762000"/>
          <a:ext cx="3759200" cy="577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0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</a:t>
                      </a:r>
                      <a:endParaRPr lang="id-ID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University</a:t>
                      </a:r>
                      <a:endParaRPr lang="id-ID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City</a:t>
                      </a:r>
                      <a:endParaRPr lang="id-ID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Syiah Kuala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Banda Aceh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IAIN Langsa 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Banda Aceh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UIN Sumatera Utara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Andalas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Padang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Batu Sangkar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Padang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Politeknik Negeri Padang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Padang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Putra Indonesia YPTK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Padang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Riau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Riau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Muhammadiyah Riau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Riau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Riau </a:t>
                      </a:r>
                      <a:r>
                        <a:rPr lang="en-US" sz="1200" dirty="0" err="1">
                          <a:effectLst/>
                        </a:rPr>
                        <a:t>Kepulauan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Batam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Politeknik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Negeri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Batam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Batam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UIN Sultan </a:t>
                      </a:r>
                      <a:r>
                        <a:rPr lang="en-US" sz="1200" dirty="0" err="1">
                          <a:effectLst/>
                        </a:rPr>
                        <a:t>Thaha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Saifuddin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Jambi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Bangka Belitung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Pangkal</a:t>
                      </a:r>
                      <a:r>
                        <a:rPr lang="en-US" sz="1200" dirty="0">
                          <a:effectLst/>
                        </a:rPr>
                        <a:t> Pinang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STIE IBEK Bangka Belitung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Pangkal</a:t>
                      </a:r>
                      <a:r>
                        <a:rPr lang="en-US" sz="1200" dirty="0">
                          <a:effectLst/>
                        </a:rPr>
                        <a:t> Pinang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Muhammadiyah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Palembang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Palembang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3678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Musi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Charitas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Palembang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Bengkulu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Bengkulu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IAIN Bengkulu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Bengkulu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81952"/>
              </p:ext>
            </p:extLst>
          </p:nvPr>
        </p:nvGraphicFramePr>
        <p:xfrm>
          <a:off x="4495800" y="737616"/>
          <a:ext cx="4038600" cy="49316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4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University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City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UIN Sultan Maulana Hasanuddin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Tangerang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Matana University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Tangerang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STIE Trisakti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Mercubuana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Jakarta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MH Thamrin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Jakarta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Unggul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224614751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Indonesia Banking School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ESQ Business School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Jakarta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STIE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Pelita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Bangsa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Bekasi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39947470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STIE </a:t>
                      </a:r>
                      <a:r>
                        <a:rPr lang="en-US" sz="1200" dirty="0" err="1">
                          <a:effectLst/>
                        </a:rPr>
                        <a:t>Kesatuan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Bogor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Langlangbuana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Bandung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Widyatama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Bandung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403043964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Diponegoro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Semarang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Negeri Semarang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Semarang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Unika Soegijapranata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Semarang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Negeri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Semarang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Semarang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3389171318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Kristen Satya </a:t>
                      </a:r>
                      <a:r>
                        <a:rPr lang="en-US" sz="1200" dirty="0" err="1">
                          <a:effectLst/>
                        </a:rPr>
                        <a:t>Wacana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Salatiga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Batik Surakarta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5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C00000"/>
                </a:solidFill>
              </a:rPr>
              <a:t>Our Partners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87410"/>
              </p:ext>
            </p:extLst>
          </p:nvPr>
        </p:nvGraphicFramePr>
        <p:xfrm>
          <a:off x="4818270" y="762000"/>
          <a:ext cx="3759200" cy="57707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9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0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2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University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City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STIE Widya Dharma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Pontianak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Palangakaraya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Palangkaraya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Darwan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Ali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Palangkaraya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394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Islam Kalimantan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Banjarmasin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IAIN Antasari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Banjarmasin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Lambung Mangkurat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Banjarmasin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Balikpapan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Balikpapan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Muhammadiyah</a:t>
                      </a:r>
                      <a:r>
                        <a:rPr lang="en-GB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Gorontalo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Gorontalo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035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Sam </a:t>
                      </a:r>
                      <a:r>
                        <a:rPr lang="en-US" sz="1200" dirty="0" err="1">
                          <a:effectLst/>
                        </a:rPr>
                        <a:t>Ratulangi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Manado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Klabat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Manado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Hasanuddin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Negeri 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STIE Nobel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STIEM Bongaya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STIM Nitro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Makassar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Halu Oleo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Kendari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Pattimura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Ambon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Papua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Manokwari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818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Yapis</a:t>
                      </a:r>
                      <a:r>
                        <a:rPr lang="en-US" sz="1200" dirty="0">
                          <a:effectLst/>
                        </a:rPr>
                        <a:t> Papua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Jayapura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47744"/>
              </p:ext>
            </p:extLst>
          </p:nvPr>
        </p:nvGraphicFramePr>
        <p:xfrm>
          <a:off x="304800" y="762000"/>
          <a:ext cx="4038600" cy="24079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4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University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City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Universitas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Gadjah</a:t>
                      </a:r>
                      <a:r>
                        <a:rPr lang="en-GB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Mada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Yogyakarta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82952931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Islam Indonesia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Yogyakarta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Negeri Yogyakarta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Yogyakarta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 YKPN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Yogyakarta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Airlangga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Surabaya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Brawijaya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Universitas Kanjuruhan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STIE Urip Sumoharjo 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Malang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Universitas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Udayana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Denpasar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Gallery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Irwansyahdan\Desktop\TICMI kegiatan\20160827_083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84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wansyahdan\Desktop\TICMI kegiatan\DSC_0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512272" cy="19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wansyahdan\Desktop\TICMI kegiatan\IMG_3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3401890"/>
            <a:ext cx="2400301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rwansyahdan\Desktop\TICMI kegiatan\IMG_20160423_085904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10" y="914401"/>
            <a:ext cx="238018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rwansyahdan\Desktop\TICMI kegiatan\Univ Panca Budi - Medan 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5908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9112" y="2667000"/>
            <a:ext cx="2887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&amp; information access at TICMI office</a:t>
            </a:r>
          </a:p>
        </p:txBody>
      </p:sp>
      <p:pic>
        <p:nvPicPr>
          <p:cNvPr id="1031" name="Picture 7" descr="E:\Downloads\19620441_10155378994601768_155418294575877925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00" y="3401890"/>
            <a:ext cx="293679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2590800"/>
            <a:ext cx="28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Capital Market School at </a:t>
            </a:r>
          </a:p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Indonesia Stock Exchange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590800"/>
            <a:ext cx="28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WPPE Certification Class at </a:t>
            </a:r>
          </a:p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486400"/>
            <a:ext cx="28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2017 Certification Holders</a:t>
            </a:r>
          </a:p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Graduation at Indonesia Stock Exchange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1312" y="5486400"/>
            <a:ext cx="2887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2017 Capital Market Professional </a:t>
            </a:r>
          </a:p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Program </a:t>
            </a:r>
          </a:p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National Selection Chapter Jakarta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2000" y="5486400"/>
            <a:ext cx="2887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President, Minister of Finance, Central Bank Governor, Head of Indonesia FSA, and CEO of Indonesia Stock Exchange visit to TICMI office</a:t>
            </a:r>
          </a:p>
        </p:txBody>
      </p:sp>
    </p:spTree>
    <p:extLst>
      <p:ext uri="{BB962C8B-B14F-4D97-AF65-F5344CB8AC3E}">
        <p14:creationId xmlns:p14="http://schemas.microsoft.com/office/powerpoint/2010/main" val="26995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olf of wall street leonardo 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6769" y="3276600"/>
            <a:ext cx="8229600" cy="40386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ARE YOU IN ?</a:t>
            </a:r>
            <a:endParaRPr lang="id-I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AutoShape 2" descr="The Wolf Of Wall Str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2" descr="Gambar terkait">
            <a:extLst>
              <a:ext uri="{FF2B5EF4-FFF2-40B4-BE49-F238E27FC236}">
                <a16:creationId xmlns="" xmlns:a16="http://schemas.microsoft.com/office/drawing/2014/main" id="{21861774-B86B-4E55-8F33-FC0A22D122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3" descr="D:\Seminar TICMI\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b="1" dirty="0">
                <a:solidFill>
                  <a:srgbClr val="793D3E"/>
                </a:solidFill>
              </a:rPr>
              <a:t>Informasi </a:t>
            </a:r>
            <a:r>
              <a:rPr lang="en-US" sz="4000" b="1" dirty="0" err="1">
                <a:solidFill>
                  <a:srgbClr val="793D3E"/>
                </a:solidFill>
              </a:rPr>
              <a:t>Det</a:t>
            </a:r>
            <a:r>
              <a:rPr lang="id-ID" sz="4000" b="1" dirty="0">
                <a:solidFill>
                  <a:srgbClr val="793D3E"/>
                </a:solidFill>
              </a:rPr>
              <a:t>a</a:t>
            </a:r>
            <a:r>
              <a:rPr lang="en-US" sz="4000" b="1" dirty="0" err="1">
                <a:solidFill>
                  <a:srgbClr val="793D3E"/>
                </a:solidFill>
              </a:rPr>
              <a:t>il</a:t>
            </a:r>
            <a:endParaRPr lang="id-ID" sz="4000" b="1" dirty="0">
              <a:solidFill>
                <a:srgbClr val="793D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9F6-CAD8-45D7-939B-415656F8DC97}" type="slidenum">
              <a:rPr lang="id-ID" smtClean="0"/>
              <a:t>37</a:t>
            </a:fld>
            <a:endParaRPr lang="id-ID"/>
          </a:p>
        </p:txBody>
      </p:sp>
      <p:pic>
        <p:nvPicPr>
          <p:cNvPr id="5" name="Picture 2" descr="Image result for c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9" y="2209800"/>
            <a:ext cx="787399" cy="7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98" y="3276600"/>
            <a:ext cx="8381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22023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0800 100 9000 </a:t>
            </a:r>
            <a:r>
              <a:rPr lang="en-US" b="1" dirty="0">
                <a:solidFill>
                  <a:srgbClr val="C00000"/>
                </a:solidFill>
              </a:rPr>
              <a:t>(toll Free)</a:t>
            </a:r>
            <a:endParaRPr lang="id-ID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31097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info@ticmi.co.id</a:t>
            </a:r>
            <a:endParaRPr lang="id-ID" sz="4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4196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ticmi.co.id</a:t>
            </a:r>
            <a:endParaRPr lang="id-ID" sz="4400" b="1" dirty="0">
              <a:solidFill>
                <a:srgbClr val="C00000"/>
              </a:solidFill>
            </a:endParaRPr>
          </a:p>
        </p:txBody>
      </p:sp>
      <p:pic>
        <p:nvPicPr>
          <p:cNvPr id="11" name="Picture 6" descr="Image result for web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b="1" dirty="0">
                <a:solidFill>
                  <a:srgbClr val="793D3E"/>
                </a:solidFill>
              </a:rPr>
              <a:t>Informasi </a:t>
            </a:r>
            <a:r>
              <a:rPr lang="en-US" sz="4000" b="1" dirty="0" err="1">
                <a:solidFill>
                  <a:srgbClr val="793D3E"/>
                </a:solidFill>
              </a:rPr>
              <a:t>Det</a:t>
            </a:r>
            <a:r>
              <a:rPr lang="id-ID" sz="4000" b="1" dirty="0">
                <a:solidFill>
                  <a:srgbClr val="793D3E"/>
                </a:solidFill>
              </a:rPr>
              <a:t>a</a:t>
            </a:r>
            <a:r>
              <a:rPr lang="en-US" sz="4000" b="1" dirty="0" err="1">
                <a:solidFill>
                  <a:srgbClr val="793D3E"/>
                </a:solidFill>
              </a:rPr>
              <a:t>il</a:t>
            </a:r>
            <a:endParaRPr lang="id-ID" sz="4000" b="1" dirty="0">
              <a:solidFill>
                <a:srgbClr val="793D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9F6-CAD8-45D7-939B-415656F8DC97}" type="slidenum">
              <a:rPr lang="id-ID" smtClean="0"/>
              <a:t>38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819400" y="2047768"/>
            <a:ext cx="288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TICMI.ID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7008" y="2059315"/>
            <a:ext cx="233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@TICMI_ID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4800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@</a:t>
            </a:r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ticmi_id</a:t>
            </a:r>
            <a:endParaRPr lang="en-US" sz="2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512" y="4778514"/>
            <a:ext cx="288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Indonesia Capital Market Institute </a:t>
            </a:r>
          </a:p>
        </p:txBody>
      </p:sp>
      <p:pic>
        <p:nvPicPr>
          <p:cNvPr id="1026" name="Picture 2" descr="E:\Downloads\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67640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wnloads\inst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682496"/>
            <a:ext cx="13430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wnloads\twitter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99" y="4419600"/>
            <a:ext cx="1427901" cy="14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wnloads\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73" y="4343400"/>
            <a:ext cx="1448127" cy="14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4032448" cy="21072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9F6-CAD8-45D7-939B-415656F8DC97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2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457200" y="15523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id-ID" sz="2800" b="1" dirty="0">
                <a:solidFill>
                  <a:srgbClr val="C00000"/>
                </a:solidFill>
                <a:latin typeface="+mn-lt"/>
              </a:rPr>
              <a:t>Indonesia </a:t>
            </a:r>
            <a:r>
              <a:rPr lang="en-GB" sz="28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id-ID" sz="2800" b="1" dirty="0">
                <a:solidFill>
                  <a:srgbClr val="C00000"/>
                </a:solidFill>
                <a:latin typeface="+mn-lt"/>
              </a:rPr>
              <a:t> ASEAN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69075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0E6C8E-FE91-4083-8F9C-0D3726D65AA2}" type="slidenum">
              <a:rPr lang="en-SG" smtClean="0"/>
              <a:pPr>
                <a:defRPr/>
              </a:pPr>
              <a:t>4</a:t>
            </a:fld>
            <a:endParaRPr lang="en-SG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69075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0E6C8E-FE91-4083-8F9C-0D3726D65AA2}" type="slidenum">
              <a:rPr lang="en-SG" smtClean="0"/>
              <a:pPr>
                <a:defRPr/>
              </a:pPr>
              <a:t>4</a:t>
            </a:fld>
            <a:endParaRPr lang="en-SG" dirty="0"/>
          </a:p>
        </p:txBody>
      </p:sp>
      <p:sp>
        <p:nvSpPr>
          <p:cNvPr id="17" name="Rectangle 60">
            <a:extLst>
              <a:ext uri="{FF2B5EF4-FFF2-40B4-BE49-F238E27FC236}">
                <a16:creationId xmlns="" xmlns:a16="http://schemas.microsoft.com/office/drawing/2014/main" id="{1A3314F0-CADF-494A-906F-AFFA444C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69" y="5999870"/>
            <a:ext cx="43284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15" dirty="0">
                <a:latin typeface="Calibri" pitchFamily="34" charset="0"/>
              </a:rPr>
              <a:t>Source: </a:t>
            </a:r>
            <a:r>
              <a:rPr lang="en-AU" sz="1015" dirty="0">
                <a:latin typeface="Calibri" pitchFamily="34" charset="0"/>
              </a:rPr>
              <a:t>Bloomberg, </a:t>
            </a:r>
            <a:r>
              <a:rPr lang="en-US" sz="1015" dirty="0">
                <a:latin typeface="Calibri" pitchFamily="34" charset="0"/>
              </a:rPr>
              <a:t>World Federation Exchanges (WFE) – August Edition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3FD8BE-2C75-4CD4-9A95-A8852D7C90FB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179389" y="1660734"/>
            <a:ext cx="2460625" cy="4257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81C8841-A653-4DCA-9E82-15974E4269D7}"/>
              </a:ext>
            </a:extLst>
          </p:cNvPr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751139" y="1660734"/>
            <a:ext cx="2574925" cy="42560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71648EC-195B-4E40-9E1E-3E0A3A36951F}"/>
              </a:ext>
            </a:extLst>
          </p:cNvPr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5492751" y="1668670"/>
            <a:ext cx="3395663" cy="4241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C6C840C-155F-4E2D-ADED-A9B93BCC9424}"/>
              </a:ext>
            </a:extLst>
          </p:cNvPr>
          <p:cNvSpPr/>
          <p:nvPr/>
        </p:nvSpPr>
        <p:spPr>
          <a:xfrm>
            <a:off x="174626" y="1032936"/>
            <a:ext cx="2470149" cy="528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Market Capitalization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 in USD Billion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448123-21A0-4AA1-8E8B-6F67D58B34B8}"/>
              </a:ext>
            </a:extLst>
          </p:cNvPr>
          <p:cNvSpPr/>
          <p:nvPr/>
        </p:nvSpPr>
        <p:spPr>
          <a:xfrm>
            <a:off x="2743200" y="1029812"/>
            <a:ext cx="2590800" cy="528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Listed Companies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F84D8B0-F48D-473A-8D88-A935E422C25B}"/>
              </a:ext>
            </a:extLst>
          </p:cNvPr>
          <p:cNvSpPr/>
          <p:nvPr/>
        </p:nvSpPr>
        <p:spPr>
          <a:xfrm>
            <a:off x="5486400" y="1029812"/>
            <a:ext cx="3406775" cy="528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Investor </a:t>
            </a:r>
            <a:r>
              <a:rPr lang="en-US" b="1">
                <a:solidFill>
                  <a:schemeClr val="bg1"/>
                </a:solidFill>
              </a:rPr>
              <a:t>(2016)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(number of account,  % total population)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="" xmlns:a16="http://schemas.microsoft.com/office/drawing/2014/main" id="{72352334-4D57-44A8-9492-20271228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6" y="5751340"/>
            <a:ext cx="1398588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15" dirty="0">
                <a:latin typeface="Calibri" pitchFamily="34" charset="0"/>
              </a:rPr>
              <a:t>*per </a:t>
            </a:r>
            <a:r>
              <a:rPr lang="en-AU" sz="1015" dirty="0">
                <a:latin typeface="Calibri" pitchFamily="34" charset="0"/>
              </a:rPr>
              <a:t>September</a:t>
            </a:r>
            <a:r>
              <a:rPr lang="en-US" sz="1015" dirty="0">
                <a:latin typeface="Calibri" pitchFamily="34" charset="0"/>
              </a:rPr>
              <a:t>-2017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5F2F028-FE59-48D4-A8A0-1D3DF82FDE8E}"/>
              </a:ext>
            </a:extLst>
          </p:cNvPr>
          <p:cNvCxnSpPr/>
          <p:nvPr/>
        </p:nvCxnSpPr>
        <p:spPr>
          <a:xfrm>
            <a:off x="5410202" y="909845"/>
            <a:ext cx="0" cy="5105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83C136B-F944-4808-A7B4-A75C0EA1E438}"/>
              </a:ext>
            </a:extLst>
          </p:cNvPr>
          <p:cNvCxnSpPr/>
          <p:nvPr/>
        </p:nvCxnSpPr>
        <p:spPr>
          <a:xfrm>
            <a:off x="2693991" y="909845"/>
            <a:ext cx="0" cy="5105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ambar terkait">
            <a:extLst>
              <a:ext uri="{FF2B5EF4-FFF2-40B4-BE49-F238E27FC236}">
                <a16:creationId xmlns="" xmlns:a16="http://schemas.microsoft.com/office/drawing/2014/main" id="{6A96CF76-66DB-4623-A8BE-67EC0949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1143000"/>
          </a:xfrm>
        </p:spPr>
        <p:txBody>
          <a:bodyPr>
            <a:noAutofit/>
          </a:bodyPr>
          <a:lstStyle/>
          <a:p>
            <a:pPr algn="r"/>
            <a:r>
              <a:rPr lang="en-GB" dirty="0">
                <a:solidFill>
                  <a:srgbClr val="FFFF00"/>
                </a:solidFill>
                <a:latin typeface="Berlin Sans FB" panose="020E0602020502020306" pitchFamily="34" charset="0"/>
              </a:rPr>
              <a:t>Capital Market </a:t>
            </a:r>
            <a:br>
              <a:rPr lang="en-GB" dirty="0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GB" dirty="0">
                <a:solidFill>
                  <a:srgbClr val="FFFF00"/>
                </a:solidFill>
                <a:latin typeface="Berlin Sans FB" panose="020E0602020502020306" pitchFamily="34" charset="0"/>
              </a:rPr>
              <a:t>Career Opportunity</a:t>
            </a:r>
            <a:endParaRPr lang="en-US" sz="54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3" descr="D:\Seminar TICMI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23376"/>
            <a:ext cx="9168384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mage result for indonesia map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7" y="2548694"/>
            <a:ext cx="7203646" cy="24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4205407"/>
            <a:ext cx="328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accent6">
                    <a:lumMod val="75000"/>
                  </a:schemeClr>
                </a:solidFill>
              </a:rPr>
              <a:t>4.128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check thu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0" y="4321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Investors vs Broker Dealers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AutoShape 4" descr="Hasil gambar untuk secu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533401" y="5483696"/>
            <a:ext cx="1828800" cy="793061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</a:rPr>
              <a:t>1 : 148</a:t>
            </a:r>
          </a:p>
        </p:txBody>
      </p:sp>
      <p:sp>
        <p:nvSpPr>
          <p:cNvPr id="19" name="Oval 18"/>
          <p:cNvSpPr/>
          <p:nvPr/>
        </p:nvSpPr>
        <p:spPr>
          <a:xfrm>
            <a:off x="3000821" y="5029200"/>
            <a:ext cx="1494979" cy="1494979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prstClr val="black"/>
                </a:solidFill>
              </a:rPr>
              <a:t>IDEAL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1 : 10</a:t>
            </a:r>
          </a:p>
        </p:txBody>
      </p:sp>
      <p:sp>
        <p:nvSpPr>
          <p:cNvPr id="21" name="Isosceles Triangle 20"/>
          <p:cNvSpPr/>
          <p:nvPr/>
        </p:nvSpPr>
        <p:spPr>
          <a:xfrm rot="5400000">
            <a:off x="2475953" y="5704408"/>
            <a:ext cx="527454" cy="35163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070" y="5029200"/>
            <a:ext cx="183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RATIO</a:t>
            </a:r>
            <a:endParaRPr lang="id-ID" sz="2400" b="1" dirty="0"/>
          </a:p>
        </p:txBody>
      </p:sp>
      <p:pic>
        <p:nvPicPr>
          <p:cNvPr id="12" name="Picture 2" descr="Business background design Free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2" y="1699320"/>
            <a:ext cx="1453507" cy="1453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4986" y="1856196"/>
            <a:ext cx="3121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C00000"/>
                </a:solidFill>
              </a:rPr>
              <a:t>612.078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Company team pack in flat design 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8089" r="6762" b="8845"/>
          <a:stretch/>
        </p:blipFill>
        <p:spPr bwMode="auto">
          <a:xfrm>
            <a:off x="6934200" y="2348838"/>
            <a:ext cx="1925423" cy="1784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0FAA57B-EA6D-4950-9A60-91915341E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49096"/>
              </p:ext>
            </p:extLst>
          </p:nvPr>
        </p:nvGraphicFramePr>
        <p:xfrm>
          <a:off x="457200" y="6096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6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0F93A4C-8F10-4D4A-94FC-B9E050372E1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latin typeface="+mn-lt"/>
                <a:cs typeface="Leelawadee" panose="020B0502040204020203" pitchFamily="34" charset="-34"/>
              </a:rPr>
              <a:t>The Stock Exchange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6194720"/>
              </p:ext>
            </p:extLst>
          </p:nvPr>
        </p:nvGraphicFramePr>
        <p:xfrm>
          <a:off x="927818" y="5373539"/>
          <a:ext cx="3581400" cy="1127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AU" sz="1000" b="1" dirty="0">
                          <a:solidFill>
                            <a:srgbClr val="A41A0C"/>
                          </a:solidFill>
                          <a:latin typeface="Calibri Light" panose="020F0302020204030204" pitchFamily="34" charset="0"/>
                          <a:ea typeface="Meiryo UI" panose="020B0604030504040204" pitchFamily="34" charset="-128"/>
                          <a:cs typeface="Calibri Light" panose="020F0302020204030204" pitchFamily="34" charset="0"/>
                        </a:rPr>
                        <a:t>Mall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SRO</a:t>
                      </a:r>
                      <a:endParaRPr lang="en-AU" sz="1000" b="1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AU" sz="1000" b="1" dirty="0">
                          <a:solidFill>
                            <a:srgbClr val="A41A0C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Shops</a:t>
                      </a:r>
                      <a:endParaRPr lang="en-AU" sz="1000" b="1" dirty="0">
                        <a:solidFill>
                          <a:srgbClr val="A41A0C"/>
                        </a:solidFill>
                        <a:latin typeface="Calibri Light" panose="020F0302020204030204" pitchFamily="34" charset="0"/>
                        <a:ea typeface="Meiryo UI" panose="020B0604030504040204" pitchFamily="34" charset="-128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Securites</a:t>
                      </a:r>
                      <a:r>
                        <a:rPr lang="en-AU" sz="1000" b="1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Company </a:t>
                      </a:r>
                      <a:r>
                        <a:rPr lang="en-AU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(Brokers)</a:t>
                      </a:r>
                      <a:endParaRPr lang="en-AU" sz="1000" b="1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/>
                      <a:r>
                        <a:rPr lang="en-AU" sz="1000" b="1" dirty="0">
                          <a:solidFill>
                            <a:srgbClr val="A41A0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Shopping Items</a:t>
                      </a:r>
                      <a:endParaRPr lang="en-AU" sz="1000" b="1" dirty="0">
                        <a:solidFill>
                          <a:srgbClr val="A41A0C"/>
                        </a:solidFill>
                        <a:latin typeface="Calibri Light" panose="020F0302020204030204" pitchFamily="34" charset="0"/>
                        <a:ea typeface="Meiryo UI" panose="020B0604030504040204" pitchFamily="34" charset="-128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Stocks</a:t>
                      </a:r>
                      <a:endParaRPr lang="en-AU" sz="1000" b="1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algn="r"/>
                      <a:r>
                        <a:rPr lang="en-AU" sz="1000" b="1" dirty="0">
                          <a:solidFill>
                            <a:srgbClr val="A41A0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Buyers</a:t>
                      </a:r>
                      <a:endParaRPr lang="en-AU" sz="1000" b="1" dirty="0">
                        <a:solidFill>
                          <a:srgbClr val="A41A0C"/>
                        </a:solidFill>
                        <a:latin typeface="Calibri Light" panose="020F0302020204030204" pitchFamily="34" charset="0"/>
                        <a:ea typeface="Meiryo UI" panose="020B0604030504040204" pitchFamily="34" charset="-128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Investors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" y="1167442"/>
            <a:ext cx="7416799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28600" y="909638"/>
            <a:ext cx="8375650" cy="1476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Otoritas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Jasa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Keuangan</a:t>
            </a:r>
            <a:endParaRPr lang="en-US" sz="1400" b="1" dirty="0">
              <a:solidFill>
                <a:prstClr val="black"/>
              </a:solidFill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(OJK)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055688"/>
            <a:ext cx="1003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49238" y="2466975"/>
            <a:ext cx="2743200" cy="1371600"/>
            <a:chOff x="0" y="1596777"/>
            <a:chExt cx="2743200" cy="1463352"/>
          </a:xfrm>
        </p:grpSpPr>
        <p:sp>
          <p:nvSpPr>
            <p:cNvPr id="7" name="Rounded Rectangle 6"/>
            <p:cNvSpPr/>
            <p:nvPr/>
          </p:nvSpPr>
          <p:spPr>
            <a:xfrm>
              <a:off x="0" y="1596777"/>
              <a:ext cx="2743200" cy="146335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2862" y="1639120"/>
              <a:ext cx="2700338" cy="1378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 b="1" dirty="0">
                  <a:solidFill>
                    <a:prstClr val="white"/>
                  </a:solidFill>
                </a:rPr>
                <a:t>Bursa Efek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 dirty="0">
                  <a:solidFill>
                    <a:prstClr val="white"/>
                  </a:solidFill>
                </a:rPr>
                <a:t>(</a:t>
              </a:r>
              <a:r>
                <a:rPr lang="en-US" sz="1400" dirty="0">
                  <a:solidFill>
                    <a:prstClr val="white"/>
                  </a:solidFill>
                </a:rPr>
                <a:t>PT </a:t>
              </a:r>
              <a:r>
                <a:rPr lang="id-ID" sz="1400" dirty="0">
                  <a:solidFill>
                    <a:prstClr val="white"/>
                  </a:solidFill>
                </a:rPr>
                <a:t>Bursa Efek Indonesia-BEI</a:t>
              </a:r>
              <a:r>
                <a:rPr lang="id-ID" sz="1900" dirty="0">
                  <a:solidFill>
                    <a:prstClr val="white"/>
                  </a:solidFill>
                </a:rPr>
                <a:t>)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060700" y="2466975"/>
            <a:ext cx="2743200" cy="1371600"/>
            <a:chOff x="2967160" y="1624895"/>
            <a:chExt cx="2562426" cy="1463352"/>
          </a:xfrm>
        </p:grpSpPr>
        <p:sp>
          <p:nvSpPr>
            <p:cNvPr id="10" name="Rounded Rectangle 9"/>
            <p:cNvSpPr/>
            <p:nvPr/>
          </p:nvSpPr>
          <p:spPr>
            <a:xfrm>
              <a:off x="2967160" y="1624895"/>
              <a:ext cx="2562426" cy="1463352"/>
            </a:xfrm>
            <a:prstGeom prst="roundRect">
              <a:avLst>
                <a:gd name="adj" fmla="val 10000"/>
              </a:avLst>
            </a:prstGeom>
            <a:solidFill>
              <a:srgbClr val="0E96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2986438" y="1667238"/>
              <a:ext cx="2543148" cy="1378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 b="1" dirty="0">
                  <a:solidFill>
                    <a:prstClr val="white"/>
                  </a:solidFill>
                </a:rPr>
                <a:t>Lembaga Kliring dan Penjaminan</a:t>
              </a:r>
              <a:r>
                <a:rPr lang="en-US" sz="1400" b="1" dirty="0">
                  <a:solidFill>
                    <a:prstClr val="white"/>
                  </a:solidFill>
                </a:rPr>
                <a:t/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id-ID" sz="1400" b="1" dirty="0">
                  <a:solidFill>
                    <a:prstClr val="white"/>
                  </a:solidFill>
                </a:rPr>
                <a:t/>
              </a:r>
              <a:br>
                <a:rPr lang="id-ID" sz="1400" b="1" dirty="0">
                  <a:solidFill>
                    <a:prstClr val="white"/>
                  </a:solidFill>
                </a:rPr>
              </a:br>
              <a:r>
                <a:rPr lang="id-ID" sz="1400" dirty="0">
                  <a:solidFill>
                    <a:prstClr val="white"/>
                  </a:solidFill>
                </a:rPr>
                <a:t>(</a:t>
              </a:r>
              <a:r>
                <a:rPr lang="en-US" sz="1400" dirty="0">
                  <a:solidFill>
                    <a:prstClr val="white"/>
                  </a:solidFill>
                </a:rPr>
                <a:t>PT </a:t>
              </a:r>
              <a:r>
                <a:rPr lang="id-ID" sz="1400" dirty="0">
                  <a:solidFill>
                    <a:prstClr val="white"/>
                  </a:solidFill>
                </a:rPr>
                <a:t>Kliring dan Penjaminan Efek Indonesia-KPEI)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867400" y="2466975"/>
            <a:ext cx="2743200" cy="1371600"/>
            <a:chOff x="5697160" y="1624893"/>
            <a:chExt cx="2701374" cy="1463352"/>
          </a:xfrm>
        </p:grpSpPr>
        <p:sp>
          <p:nvSpPr>
            <p:cNvPr id="13" name="Rounded Rectangle 12"/>
            <p:cNvSpPr/>
            <p:nvPr/>
          </p:nvSpPr>
          <p:spPr>
            <a:xfrm>
              <a:off x="5697160" y="1624893"/>
              <a:ext cx="2701374" cy="146335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5697160" y="1667236"/>
              <a:ext cx="2662292" cy="1378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 b="1" dirty="0">
                  <a:solidFill>
                    <a:prstClr val="white"/>
                  </a:solidFill>
                </a:rPr>
                <a:t>Lembaga Penyimpanan dan Penyelesaian</a:t>
              </a:r>
              <a:r>
                <a:rPr lang="en-US" sz="1400" b="1" dirty="0">
                  <a:solidFill>
                    <a:prstClr val="white"/>
                  </a:solidFill>
                </a:rPr>
                <a:t/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id-ID" sz="1400" b="1" dirty="0">
                  <a:solidFill>
                    <a:prstClr val="white"/>
                  </a:solidFill>
                </a:rPr>
                <a:t/>
              </a:r>
              <a:br>
                <a:rPr lang="id-ID" sz="1400" b="1" dirty="0">
                  <a:solidFill>
                    <a:prstClr val="white"/>
                  </a:solidFill>
                </a:rPr>
              </a:br>
              <a:r>
                <a:rPr lang="id-ID" sz="1400" dirty="0">
                  <a:solidFill>
                    <a:prstClr val="white"/>
                  </a:solidFill>
                </a:rPr>
                <a:t>(</a:t>
              </a:r>
              <a:r>
                <a:rPr lang="en-US" sz="1400" dirty="0">
                  <a:solidFill>
                    <a:prstClr val="white"/>
                  </a:solidFill>
                </a:rPr>
                <a:t>PT </a:t>
              </a:r>
              <a:r>
                <a:rPr lang="id-ID" sz="1400" dirty="0">
                  <a:solidFill>
                    <a:prstClr val="white"/>
                  </a:solidFill>
                </a:rPr>
                <a:t>Kustodian Sentral Efek Indonesia-KSEI)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752600" y="3857625"/>
            <a:ext cx="1646237" cy="369888"/>
            <a:chOff x="3" y="3210017"/>
            <a:chExt cx="1458642" cy="370652"/>
          </a:xfrm>
        </p:grpSpPr>
        <p:sp>
          <p:nvSpPr>
            <p:cNvPr id="16" name="Rounded Rectangle 15"/>
            <p:cNvSpPr/>
            <p:nvPr/>
          </p:nvSpPr>
          <p:spPr>
            <a:xfrm>
              <a:off x="3" y="3210017"/>
              <a:ext cx="1458642" cy="370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1256" y="3221153"/>
              <a:ext cx="1436136" cy="348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Perusahaan Efek</a:t>
              </a: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752600" y="4251325"/>
            <a:ext cx="1646237" cy="1118394"/>
            <a:chOff x="0" y="3657607"/>
            <a:chExt cx="1458642" cy="923149"/>
          </a:xfrm>
        </p:grpSpPr>
        <p:sp>
          <p:nvSpPr>
            <p:cNvPr id="19" name="Rounded Rectangle 18"/>
            <p:cNvSpPr/>
            <p:nvPr/>
          </p:nvSpPr>
          <p:spPr>
            <a:xfrm>
              <a:off x="0" y="3657607"/>
              <a:ext cx="1458642" cy="92314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42198" y="3700880"/>
              <a:ext cx="1374246" cy="879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200" dirty="0">
                  <a:solidFill>
                    <a:prstClr val="white"/>
                  </a:solidFill>
                </a:rPr>
                <a:t>+ Penjamin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</a:rPr>
                <a:t>Pelaksana</a:t>
              </a:r>
              <a:r>
                <a:rPr lang="id-ID" sz="1200" dirty="0">
                  <a:solidFill>
                    <a:prstClr val="white"/>
                  </a:solidFill>
                </a:rPr>
                <a:t> Emisi</a:t>
              </a:r>
              <a:r>
                <a:rPr lang="en-US" sz="1200" dirty="0">
                  <a:solidFill>
                    <a:prstClr val="white"/>
                  </a:solidFill>
                </a:rPr>
                <a:t> (</a:t>
              </a:r>
              <a:r>
                <a:rPr lang="en-US" sz="1200" i="1" dirty="0">
                  <a:solidFill>
                    <a:prstClr val="white"/>
                  </a:solidFill>
                </a:rPr>
                <a:t>Underwriter</a:t>
              </a:r>
              <a:r>
                <a:rPr lang="en-US" sz="1200" dirty="0">
                  <a:solidFill>
                    <a:prstClr val="white"/>
                  </a:solidFill>
                </a:rPr>
                <a:t>)</a:t>
              </a:r>
              <a:endParaRPr lang="id-ID" sz="1200" dirty="0">
                <a:solidFill>
                  <a:prstClr val="white"/>
                </a:solidFill>
              </a:endParaRPr>
            </a:p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200" dirty="0">
                  <a:solidFill>
                    <a:prstClr val="white"/>
                  </a:solidFill>
                </a:rPr>
                <a:t>+ Perantara Pedagang Efek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3470275" y="3857625"/>
            <a:ext cx="1644650" cy="369888"/>
            <a:chOff x="1613616" y="3210017"/>
            <a:chExt cx="1759873" cy="370652"/>
          </a:xfrm>
        </p:grpSpPr>
        <p:sp>
          <p:nvSpPr>
            <p:cNvPr id="22" name="Rounded Rectangle 21"/>
            <p:cNvSpPr/>
            <p:nvPr/>
          </p:nvSpPr>
          <p:spPr>
            <a:xfrm>
              <a:off x="1613616" y="3210017"/>
              <a:ext cx="1759873" cy="370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1623808" y="3221153"/>
              <a:ext cx="1739488" cy="348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Lembaga Penunjang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468687" y="4251325"/>
            <a:ext cx="1646238" cy="1836738"/>
            <a:chOff x="1600198" y="3657607"/>
            <a:chExt cx="1759873" cy="1463352"/>
          </a:xfrm>
        </p:grpSpPr>
        <p:sp>
          <p:nvSpPr>
            <p:cNvPr id="25" name="Rounded Rectangle 24"/>
            <p:cNvSpPr/>
            <p:nvPr/>
          </p:nvSpPr>
          <p:spPr>
            <a:xfrm>
              <a:off x="1600198" y="3657607"/>
              <a:ext cx="1759873" cy="146335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1642626" y="3700610"/>
              <a:ext cx="1675018" cy="1377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spcAft>
                  <a:spcPts val="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+ Biro Administrasi Efek</a:t>
              </a:r>
              <a:br>
                <a:rPr lang="id-ID" sz="1100" dirty="0">
                  <a:solidFill>
                    <a:prstClr val="white"/>
                  </a:solidFill>
                </a:rPr>
              </a:br>
              <a:r>
                <a:rPr lang="id-ID" sz="1100" dirty="0">
                  <a:solidFill>
                    <a:prstClr val="white"/>
                  </a:solidFill>
                </a:rPr>
                <a:t>+ Bank Kustodian</a:t>
              </a:r>
              <a:br>
                <a:rPr lang="id-ID" sz="1100" dirty="0">
                  <a:solidFill>
                    <a:prstClr val="white"/>
                  </a:solidFill>
                </a:rPr>
              </a:br>
              <a:r>
                <a:rPr lang="id-ID" sz="1100" dirty="0">
                  <a:solidFill>
                    <a:prstClr val="white"/>
                  </a:solidFill>
                </a:rPr>
                <a:t>+ Wali Amanat</a:t>
              </a:r>
              <a:br>
                <a:rPr lang="id-ID" sz="1100" dirty="0">
                  <a:solidFill>
                    <a:prstClr val="white"/>
                  </a:solidFill>
                </a:rPr>
              </a:br>
              <a:r>
                <a:rPr lang="id-ID" sz="1100" dirty="0">
                  <a:solidFill>
                    <a:prstClr val="white"/>
                  </a:solidFill>
                </a:rPr>
                <a:t>+ Pemeringkat Efek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+ </a:t>
              </a:r>
              <a:r>
                <a:rPr lang="en-US" sz="1100" dirty="0" err="1">
                  <a:solidFill>
                    <a:prstClr val="white"/>
                  </a:solidFill>
                </a:rPr>
                <a:t>Penilai</a:t>
              </a:r>
              <a:r>
                <a:rPr lang="en-US" sz="1100" dirty="0">
                  <a:solidFill>
                    <a:prstClr val="white"/>
                  </a:solidFill>
                </a:rPr>
                <a:t> </a:t>
              </a:r>
              <a:r>
                <a:rPr lang="en-US" sz="1100" dirty="0" err="1">
                  <a:solidFill>
                    <a:prstClr val="white"/>
                  </a:solidFill>
                </a:rPr>
                <a:t>Harga</a:t>
              </a:r>
              <a:r>
                <a:rPr lang="en-US" sz="1100" dirty="0">
                  <a:solidFill>
                    <a:prstClr val="white"/>
                  </a:solidFill>
                </a:rPr>
                <a:t> </a:t>
              </a:r>
              <a:r>
                <a:rPr lang="en-US" sz="1100" dirty="0" err="1">
                  <a:solidFill>
                    <a:prstClr val="white"/>
                  </a:solidFill>
                </a:rPr>
                <a:t>Efek</a:t>
              </a:r>
              <a:r>
                <a:rPr lang="en-US" sz="1100" dirty="0">
                  <a:solidFill>
                    <a:prstClr val="white"/>
                  </a:solidFill>
                </a:rPr>
                <a:t> Indonesia (</a:t>
              </a:r>
              <a:r>
                <a:rPr lang="id-ID" sz="1100" dirty="0">
                  <a:solidFill>
                    <a:prstClr val="white"/>
                  </a:solidFill>
                </a:rPr>
                <a:t>IBPA</a:t>
              </a:r>
              <a:r>
                <a:rPr lang="en-US" sz="1100" dirty="0">
                  <a:solidFill>
                    <a:prstClr val="white"/>
                  </a:solidFill>
                </a:rPr>
                <a:t>)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+ </a:t>
              </a:r>
              <a:r>
                <a:rPr lang="en-US" sz="1100" dirty="0" err="1">
                  <a:solidFill>
                    <a:prstClr val="white"/>
                  </a:solidFill>
                </a:rPr>
                <a:t>Penyelenggara</a:t>
              </a:r>
              <a:r>
                <a:rPr lang="en-US" sz="1100" dirty="0">
                  <a:solidFill>
                    <a:prstClr val="white"/>
                  </a:solidFill>
                </a:rPr>
                <a:t> Program </a:t>
              </a:r>
              <a:r>
                <a:rPr lang="en-US" sz="1100" dirty="0" err="1">
                  <a:solidFill>
                    <a:prstClr val="white"/>
                  </a:solidFill>
                </a:rPr>
                <a:t>Perlindungan</a:t>
              </a:r>
              <a:r>
                <a:rPr lang="en-US" sz="1100" dirty="0">
                  <a:solidFill>
                    <a:prstClr val="white"/>
                  </a:solidFill>
                </a:rPr>
                <a:t> Investor </a:t>
              </a:r>
              <a:r>
                <a:rPr lang="en-US" sz="1100" dirty="0" err="1">
                  <a:solidFill>
                    <a:prstClr val="white"/>
                  </a:solidFill>
                </a:rPr>
                <a:t>Efek</a:t>
              </a:r>
              <a:r>
                <a:rPr lang="en-US" sz="1100" dirty="0">
                  <a:solidFill>
                    <a:prstClr val="white"/>
                  </a:solidFill>
                </a:rPr>
                <a:t> Indonesia (</a:t>
              </a:r>
              <a:r>
                <a:rPr lang="id-ID" sz="1100" dirty="0">
                  <a:solidFill>
                    <a:prstClr val="white"/>
                  </a:solidFill>
                </a:rPr>
                <a:t>SIPF</a:t>
              </a:r>
              <a:r>
                <a:rPr lang="en-US" sz="1100" dirty="0">
                  <a:solidFill>
                    <a:prstClr val="white"/>
                  </a:solidFill>
                </a:rPr>
                <a:t>)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+ TICMI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186362" y="3857625"/>
            <a:ext cx="1646238" cy="369888"/>
            <a:chOff x="3515133" y="3210017"/>
            <a:chExt cx="1201478" cy="370652"/>
          </a:xfrm>
        </p:grpSpPr>
        <p:sp>
          <p:nvSpPr>
            <p:cNvPr id="28" name="Rounded Rectangle 27"/>
            <p:cNvSpPr/>
            <p:nvPr/>
          </p:nvSpPr>
          <p:spPr>
            <a:xfrm>
              <a:off x="3515133" y="3210017"/>
              <a:ext cx="1201478" cy="370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3525561" y="3221153"/>
              <a:ext cx="1180622" cy="348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Profesi Penunjang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5184775" y="4251325"/>
            <a:ext cx="1644650" cy="1836738"/>
            <a:chOff x="3505197" y="3657607"/>
            <a:chExt cx="1201478" cy="1463352"/>
          </a:xfrm>
        </p:grpSpPr>
        <p:sp>
          <p:nvSpPr>
            <p:cNvPr id="31" name="Rounded Rectangle 30"/>
            <p:cNvSpPr/>
            <p:nvPr/>
          </p:nvSpPr>
          <p:spPr>
            <a:xfrm>
              <a:off x="3505197" y="3657607"/>
              <a:ext cx="1201478" cy="146335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3539989" y="3693021"/>
              <a:ext cx="1131894" cy="139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defTabSz="533400" fontAlgn="auto">
                <a:spcAft>
                  <a:spcPts val="0"/>
                </a:spcAft>
                <a:defRPr/>
              </a:pPr>
              <a:r>
                <a:rPr lang="id-ID" sz="1600" dirty="0">
                  <a:solidFill>
                    <a:prstClr val="white"/>
                  </a:solidFill>
                </a:rPr>
                <a:t>+ Akuntan </a:t>
              </a:r>
              <a:br>
                <a:rPr lang="id-ID" sz="1600" dirty="0">
                  <a:solidFill>
                    <a:prstClr val="white"/>
                  </a:solidFill>
                </a:rPr>
              </a:br>
              <a:r>
                <a:rPr lang="id-ID" sz="1600" dirty="0">
                  <a:solidFill>
                    <a:prstClr val="white"/>
                  </a:solidFill>
                </a:rPr>
                <a:t>+ Notaris </a:t>
              </a:r>
              <a:br>
                <a:rPr lang="id-ID" sz="1600" dirty="0">
                  <a:solidFill>
                    <a:prstClr val="white"/>
                  </a:solidFill>
                </a:rPr>
              </a:br>
              <a:r>
                <a:rPr lang="id-ID" sz="1600" dirty="0">
                  <a:solidFill>
                    <a:prstClr val="white"/>
                  </a:solidFill>
                </a:rPr>
                <a:t>+ Penilai</a:t>
              </a:r>
              <a:br>
                <a:rPr lang="id-ID" sz="1600" dirty="0">
                  <a:solidFill>
                    <a:prstClr val="white"/>
                  </a:solidFill>
                </a:rPr>
              </a:br>
              <a:r>
                <a:rPr lang="id-ID" sz="1600" dirty="0">
                  <a:solidFill>
                    <a:prstClr val="white"/>
                  </a:solidFill>
                </a:rPr>
                <a:t>+ Konsultan Hukum</a:t>
              </a:r>
              <a:endParaRPr lang="en-US" sz="1600" dirty="0">
                <a:solidFill>
                  <a:prstClr val="white"/>
                </a:solidFill>
              </a:endParaRPr>
            </a:p>
            <a:p>
              <a:pPr marL="114300" indent="-114300" defTabSz="533400" fontAlgn="auto">
                <a:spcAft>
                  <a:spcPts val="0"/>
                </a:spcAft>
                <a:defRPr/>
              </a:pPr>
              <a:endParaRPr lang="id-ID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6904037" y="3857625"/>
            <a:ext cx="1644650" cy="369888"/>
            <a:chOff x="5557177" y="3188304"/>
            <a:chExt cx="987190" cy="370681"/>
          </a:xfrm>
        </p:grpSpPr>
        <p:sp>
          <p:nvSpPr>
            <p:cNvPr id="34" name="Rounded Rectangle 33"/>
            <p:cNvSpPr/>
            <p:nvPr/>
          </p:nvSpPr>
          <p:spPr>
            <a:xfrm>
              <a:off x="5557177" y="3188304"/>
              <a:ext cx="987190" cy="370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5567659" y="3199441"/>
              <a:ext cx="966227" cy="348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>
                  <a:solidFill>
                    <a:prstClr val="white"/>
                  </a:solidFill>
                </a:rPr>
                <a:t>PEMODAL/INVESTOR</a:t>
              </a:r>
              <a:endParaRPr lang="id-ID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6900862" y="4254500"/>
            <a:ext cx="1644650" cy="1836738"/>
            <a:chOff x="5553979" y="3639169"/>
            <a:chExt cx="987190" cy="1463352"/>
          </a:xfrm>
        </p:grpSpPr>
        <p:sp>
          <p:nvSpPr>
            <p:cNvPr id="37" name="Rounded Rectangle 36"/>
            <p:cNvSpPr/>
            <p:nvPr/>
          </p:nvSpPr>
          <p:spPr>
            <a:xfrm>
              <a:off x="5553979" y="3639169"/>
              <a:ext cx="987190" cy="146335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6"/>
            <p:cNvSpPr/>
            <p:nvPr/>
          </p:nvSpPr>
          <p:spPr>
            <a:xfrm>
              <a:off x="5582566" y="3668259"/>
              <a:ext cx="930017" cy="140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dirty="0">
                  <a:solidFill>
                    <a:prstClr val="white"/>
                  </a:solidFill>
                </a:rPr>
                <a:t>+ Domestik</a:t>
              </a:r>
              <a:br>
                <a:rPr lang="id-ID" dirty="0">
                  <a:solidFill>
                    <a:prstClr val="white"/>
                  </a:solidFill>
                </a:rPr>
              </a:br>
              <a:r>
                <a:rPr lang="id-ID" dirty="0">
                  <a:solidFill>
                    <a:prstClr val="white"/>
                  </a:solidFill>
                </a:rPr>
                <a:t>+ Asing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49238" y="3868738"/>
            <a:ext cx="1490662" cy="1465262"/>
            <a:chOff x="6874163" y="3140949"/>
            <a:chExt cx="1535791" cy="2059493"/>
          </a:xfrm>
        </p:grpSpPr>
        <p:sp>
          <p:nvSpPr>
            <p:cNvPr id="40" name="Rounded Rectangle 39"/>
            <p:cNvSpPr/>
            <p:nvPr/>
          </p:nvSpPr>
          <p:spPr>
            <a:xfrm>
              <a:off x="6874163" y="3140949"/>
              <a:ext cx="1535791" cy="20594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8"/>
            <p:cNvSpPr/>
            <p:nvPr/>
          </p:nvSpPr>
          <p:spPr>
            <a:xfrm>
              <a:off x="6919959" y="3185658"/>
              <a:ext cx="1444200" cy="1970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1400">
                <a:solidFill>
                  <a:prstClr val="white"/>
                </a:solidFill>
              </a:endParaRPr>
            </a:p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1400">
                <a:solidFill>
                  <a:prstClr val="white"/>
                </a:solidFill>
              </a:endParaRPr>
            </a:p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1400">
                <a:solidFill>
                  <a:prstClr val="white"/>
                </a:solidFill>
              </a:endParaRPr>
            </a:p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>
                  <a:solidFill>
                    <a:prstClr val="white"/>
                  </a:solidFill>
                </a:rPr>
                <a:t>EMITEN</a:t>
              </a:r>
              <a:r>
                <a:rPr lang="id-ID" sz="1400" dirty="0">
                  <a:solidFill>
                    <a:prstClr val="white"/>
                  </a:solidFill>
                </a:rPr>
                <a:t/>
              </a:r>
              <a:br>
                <a:rPr lang="id-ID" sz="1400" dirty="0">
                  <a:solidFill>
                    <a:prstClr val="white"/>
                  </a:solidFill>
                </a:rPr>
              </a:br>
              <a:r>
                <a:rPr lang="id-ID" sz="1400">
                  <a:solidFill>
                    <a:prstClr val="white"/>
                  </a:solidFill>
                </a:rPr>
                <a:t/>
              </a:r>
              <a:br>
                <a:rPr lang="id-ID" sz="1400">
                  <a:solidFill>
                    <a:prstClr val="white"/>
                  </a:solidFill>
                </a:rPr>
              </a:br>
              <a:r>
                <a:rPr lang="id-ID" sz="1400" dirty="0">
                  <a:solidFill>
                    <a:prstClr val="white"/>
                  </a:solidFill>
                </a:rPr>
                <a:t/>
              </a:r>
              <a:br>
                <a:rPr lang="id-ID" sz="1400" dirty="0">
                  <a:solidFill>
                    <a:prstClr val="white"/>
                  </a:solidFill>
                </a:rPr>
              </a:br>
              <a:r>
                <a:rPr lang="id-ID" sz="1400">
                  <a:solidFill>
                    <a:prstClr val="white"/>
                  </a:solidFill>
                </a:rPr>
                <a:t/>
              </a:r>
              <a:br>
                <a:rPr lang="id-ID" sz="1400">
                  <a:solidFill>
                    <a:prstClr val="white"/>
                  </a:solidFill>
                </a:rPr>
              </a:br>
              <a:endParaRPr lang="id-ID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228600" y="5334000"/>
            <a:ext cx="3181350" cy="762000"/>
            <a:chOff x="0" y="3657607"/>
            <a:chExt cx="1458642" cy="923149"/>
          </a:xfrm>
        </p:grpSpPr>
        <p:sp>
          <p:nvSpPr>
            <p:cNvPr id="43" name="Rounded Rectangle 42"/>
            <p:cNvSpPr/>
            <p:nvPr/>
          </p:nvSpPr>
          <p:spPr>
            <a:xfrm>
              <a:off x="0" y="3657607"/>
              <a:ext cx="1458642" cy="92314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6"/>
            <p:cNvSpPr/>
            <p:nvPr/>
          </p:nvSpPr>
          <p:spPr>
            <a:xfrm>
              <a:off x="42198" y="3700880"/>
              <a:ext cx="1374246" cy="879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marL="114300" indent="-114300" defTabSz="488950" fontAlgn="auto">
                <a:spcAft>
                  <a:spcPts val="0"/>
                </a:spcAft>
                <a:defRPr/>
              </a:pPr>
              <a:r>
                <a:rPr lang="id-ID" sz="1400" dirty="0">
                  <a:solidFill>
                    <a:prstClr val="white"/>
                  </a:solidFill>
                </a:rPr>
                <a:t>+ Manajer Investasi</a:t>
              </a:r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Indonesian Capital Market Structure</a:t>
            </a:r>
          </a:p>
        </p:txBody>
      </p:sp>
    </p:spTree>
    <p:extLst>
      <p:ext uri="{BB962C8B-B14F-4D97-AF65-F5344CB8AC3E}">
        <p14:creationId xmlns:p14="http://schemas.microsoft.com/office/powerpoint/2010/main" val="30645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1077</Words>
  <Application>Microsoft Office PowerPoint</Application>
  <PresentationFormat>On-screen Show (4:3)</PresentationFormat>
  <Paragraphs>450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Indonesian Capital Market Potential</vt:lpstr>
      <vt:lpstr>Capital Market 1992 – Oct 2017</vt:lpstr>
      <vt:lpstr>Indonesia in ASEAN</vt:lpstr>
      <vt:lpstr>Capital Market  Career Opportunity</vt:lpstr>
      <vt:lpstr>PowerPoint Presentation</vt:lpstr>
      <vt:lpstr>PowerPoint Presentation</vt:lpstr>
      <vt:lpstr>The Stock Exchange</vt:lpstr>
      <vt:lpstr>Indonesian Capital Market Structure</vt:lpstr>
      <vt:lpstr>Indonesian Capital Market Structure</vt:lpstr>
      <vt:lpstr>Pilihan Karir Pasar Modal  dari Sisi Kelembagaan</vt:lpstr>
      <vt:lpstr>PowerPoint Presentation</vt:lpstr>
      <vt:lpstr>Struktur Organisasi Pefindo</vt:lpstr>
      <vt:lpstr>Struktur Organisasi Anggota Bursa </vt:lpstr>
      <vt:lpstr>Kompetensi yang Dibutuhkan Secara Umum</vt:lpstr>
      <vt:lpstr>Indonesian Capital Market Structure</vt:lpstr>
      <vt:lpstr>Our Priority</vt:lpstr>
      <vt:lpstr>Our Services</vt:lpstr>
      <vt:lpstr>Data Pasar Modal</vt:lpstr>
      <vt:lpstr>ridmi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Market Professional Development Program (CMPDP)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Gallery</vt:lpstr>
      <vt:lpstr>ARE YOU IN ?</vt:lpstr>
      <vt:lpstr>Informasi Detail</vt:lpstr>
      <vt:lpstr>Informasi Detail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dc:creator>Vita Fela</dc:creator>
  <cp:lastModifiedBy>AsusGlobal</cp:lastModifiedBy>
  <cp:revision>285</cp:revision>
  <cp:lastPrinted>2016-10-25T07:16:49Z</cp:lastPrinted>
  <dcterms:created xsi:type="dcterms:W3CDTF">2006-08-16T00:00:00Z</dcterms:created>
  <dcterms:modified xsi:type="dcterms:W3CDTF">2017-12-07T04:53:39Z</dcterms:modified>
</cp:coreProperties>
</file>